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450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66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82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11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77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40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63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132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912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2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25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CC6EA-560B-4132-A0CA-4E6476316C8B}" type="datetimeFigureOut">
              <a:rPr lang="es-ES" smtClean="0"/>
              <a:t>12/06/2015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B0D34-2B01-4653-A662-A422FF007B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801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0" y="575186"/>
            <a:ext cx="10826876" cy="55915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9" t="2127" r="1561" b="44364"/>
          <a:stretch/>
        </p:blipFill>
        <p:spPr>
          <a:xfrm rot="10800000">
            <a:off x="926242" y="3969108"/>
            <a:ext cx="7539332" cy="148387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3908" y="4262284"/>
            <a:ext cx="9144000" cy="1028914"/>
          </a:xfrm>
        </p:spPr>
        <p:txBody>
          <a:bodyPr/>
          <a:lstStyle/>
          <a:p>
            <a:r>
              <a:rPr lang="es-ES" dirty="0" smtClean="0">
                <a:latin typeface="Arial Black" panose="020B0A04020102020204" pitchFamily="34" charset="0"/>
              </a:rPr>
              <a:t>H I L A R.     </a:t>
            </a:r>
            <a:r>
              <a:rPr lang="es-ES">
                <a:latin typeface="Arial Black" panose="020B0A04020102020204" pitchFamily="34" charset="0"/>
              </a:rPr>
              <a:t>C</a:t>
            </a:r>
            <a:r>
              <a:rPr lang="es-ES" smtClean="0">
                <a:latin typeface="Arial Black" panose="020B0A04020102020204" pitchFamily="34" charset="0"/>
              </a:rPr>
              <a:t>.    </a:t>
            </a:r>
            <a:endParaRPr lang="es-E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61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crush"/>
        <p:sndAc>
          <p:stSnd loop="1">
            <p:snd r:embed="rId2" name="12. La Traviata.wav"/>
          </p:stSnd>
        </p:sndAc>
      </p:transition>
    </mc:Choice>
    <mc:Fallback xmlns="">
      <p:transition spd="slow">
        <p:fade/>
        <p:sndAc>
          <p:stSnd loop="1">
            <p:snd r:embed="rId5" name="12. La Traviat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3" y="214734"/>
            <a:ext cx="11835115" cy="643955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57200" y="5207401"/>
            <a:ext cx="10936224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2" y="410052"/>
            <a:ext cx="3726277" cy="59358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Rectángulo 3"/>
          <p:cNvSpPr/>
          <p:nvPr/>
        </p:nvSpPr>
        <p:spPr>
          <a:xfrm>
            <a:off x="7817863" y="1195614"/>
            <a:ext cx="254717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Toda</a:t>
            </a:r>
          </a:p>
          <a:p>
            <a:pPr algn="ctr"/>
            <a:r>
              <a:rPr lang="es-ES" sz="54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  <a:r>
              <a:rPr lang="es-ES" sz="5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cción</a:t>
            </a:r>
          </a:p>
          <a:p>
            <a:pPr algn="ctr"/>
            <a:r>
              <a:rPr lang="es-ES" sz="5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d</a:t>
            </a:r>
            <a:r>
              <a:rPr lang="es-ES" sz="54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ebe</a:t>
            </a:r>
          </a:p>
          <a:p>
            <a:pPr algn="ctr"/>
            <a:r>
              <a:rPr lang="es-ES" sz="5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suscitar</a:t>
            </a:r>
          </a:p>
          <a:p>
            <a:pPr algn="ctr"/>
            <a:endParaRPr lang="es-ES" sz="5400" b="1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802696" y="5207401"/>
            <a:ext cx="5104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 S P E R A N Z A 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3" t="3514" r="39227" b="35481"/>
          <a:stretch/>
        </p:blipFill>
        <p:spPr>
          <a:xfrm>
            <a:off x="2039621" y="914401"/>
            <a:ext cx="2399922" cy="48097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12683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3856"/>
          <a:stretch/>
        </p:blipFill>
        <p:spPr>
          <a:xfrm>
            <a:off x="417576" y="166254"/>
            <a:ext cx="11430000" cy="64423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92836" y="1011382"/>
            <a:ext cx="3699164" cy="1325563"/>
          </a:xfrm>
        </p:spPr>
        <p:txBody>
          <a:bodyPr>
            <a:noAutofit/>
          </a:bodyPr>
          <a:lstStyle/>
          <a:p>
            <a:r>
              <a:rPr lang="es-ES" sz="4800" b="1" i="1" dirty="0" smtClean="0">
                <a:latin typeface="Bodoni MT Condensed" panose="02070606080606020203" pitchFamily="18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No te canses</a:t>
            </a:r>
            <a:br>
              <a:rPr lang="es-ES" sz="4800" b="1" i="1" dirty="0" smtClean="0">
                <a:latin typeface="Bodoni MT Condensed" panose="02070606080606020203" pitchFamily="18" charset="0"/>
                <a:ea typeface="DejaVu Sans Light" panose="020B0203030804020204" pitchFamily="34" charset="0"/>
                <a:cs typeface="DejaVu Sans Light" panose="020B0203030804020204" pitchFamily="34" charset="0"/>
              </a:rPr>
            </a:br>
            <a:r>
              <a:rPr lang="es-ES" sz="4800" b="1" i="1" dirty="0" smtClean="0">
                <a:latin typeface="Bodoni MT Condensed" panose="02070606080606020203" pitchFamily="18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de mirar</a:t>
            </a:r>
            <a:br>
              <a:rPr lang="es-ES" sz="4800" b="1" i="1" dirty="0" smtClean="0">
                <a:latin typeface="Bodoni MT Condensed" panose="02070606080606020203" pitchFamily="18" charset="0"/>
                <a:ea typeface="DejaVu Sans Light" panose="020B0203030804020204" pitchFamily="34" charset="0"/>
                <a:cs typeface="DejaVu Sans Light" panose="020B0203030804020204" pitchFamily="34" charset="0"/>
              </a:rPr>
            </a:br>
            <a:r>
              <a:rPr lang="es-ES" sz="4800" b="1" i="1" dirty="0" smtClean="0">
                <a:latin typeface="Bodoni MT Condensed" panose="02070606080606020203" pitchFamily="18" charset="0"/>
                <a:ea typeface="DejaVu Sans Light" panose="020B0203030804020204" pitchFamily="34" charset="0"/>
                <a:cs typeface="DejaVu Sans Light" panose="020B0203030804020204" pitchFamily="34" charset="0"/>
              </a:rPr>
              <a:t>el horizonte</a:t>
            </a:r>
            <a:endParaRPr lang="es-ES" sz="4800" b="1" i="1" dirty="0">
              <a:latin typeface="Bodoni MT Condensed" panose="02070606080606020203" pitchFamily="18" charset="0"/>
              <a:ea typeface="DejaVu Sans Light" panose="020B0203030804020204" pitchFamily="34" charset="0"/>
              <a:cs typeface="DejaVu Sans Light" panose="020B0203030804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1615" r="2464" b="10505"/>
          <a:stretch/>
        </p:blipFill>
        <p:spPr>
          <a:xfrm>
            <a:off x="1953491" y="3519055"/>
            <a:ext cx="2147455" cy="2687782"/>
          </a:xfrm>
          <a:prstGeom prst="rect">
            <a:avLst/>
          </a:prstGeom>
          <a:effectLst/>
        </p:spPr>
      </p:pic>
      <p:sp>
        <p:nvSpPr>
          <p:cNvPr id="6" name="Estrella de 4 puntas 5"/>
          <p:cNvSpPr/>
          <p:nvPr/>
        </p:nvSpPr>
        <p:spPr>
          <a:xfrm rot="2381945">
            <a:off x="2465165" y="325389"/>
            <a:ext cx="914400" cy="1257089"/>
          </a:xfrm>
          <a:prstGeom prst="star4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5038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22278" y="255628"/>
            <a:ext cx="11767029" cy="664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83116"/>
          <a:stretch/>
        </p:blipFill>
        <p:spPr>
          <a:xfrm>
            <a:off x="222278" y="920015"/>
            <a:ext cx="1953994" cy="55539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9275" y="-74961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Californian FB" panose="0207040306080B030204" pitchFamily="18" charset="0"/>
              </a:rPr>
              <a:t>SE RECONCILIADOR Y EQUILIBRADO</a:t>
            </a:r>
            <a:endParaRPr lang="es-ES" b="1" dirty="0">
              <a:latin typeface="Californian FB" panose="0207040306080B0302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2"/>
          <a:stretch/>
        </p:blipFill>
        <p:spPr>
          <a:xfrm flipH="1">
            <a:off x="1978376" y="923227"/>
            <a:ext cx="10010931" cy="55507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908"/>
          <a:stretch/>
        </p:blipFill>
        <p:spPr>
          <a:xfrm>
            <a:off x="354935" y="3826605"/>
            <a:ext cx="324688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2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41" y="411480"/>
            <a:ext cx="8818181" cy="60045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9" t="3183" r="1286" b="1044"/>
          <a:stretch/>
        </p:blipFill>
        <p:spPr>
          <a:xfrm>
            <a:off x="9282922" y="411480"/>
            <a:ext cx="2314718" cy="60045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6706" y="2766246"/>
            <a:ext cx="2793254" cy="1325563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HILA</a:t>
            </a:r>
            <a:b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TU</a:t>
            </a:r>
            <a:b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MIRADA</a:t>
            </a:r>
            <a:b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HACIA</a:t>
            </a:r>
            <a:b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EL</a:t>
            </a:r>
            <a:b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CREADOR</a:t>
            </a:r>
            <a:endParaRPr lang="es-ES" sz="3600" b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Arco 4"/>
          <p:cNvSpPr/>
          <p:nvPr/>
        </p:nvSpPr>
        <p:spPr>
          <a:xfrm rot="11373902">
            <a:off x="583833" y="-70846"/>
            <a:ext cx="10830321" cy="6233160"/>
          </a:xfrm>
          <a:prstGeom prst="arc">
            <a:avLst>
              <a:gd name="adj1" fmla="val 11150918"/>
              <a:gd name="adj2" fmla="val 0"/>
            </a:avLst>
          </a:prstGeom>
          <a:ln w="76200">
            <a:solidFill>
              <a:srgbClr val="FF99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86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" t="48841" r="54339" b="300"/>
          <a:stretch/>
        </p:blipFill>
        <p:spPr>
          <a:xfrm rot="10800000">
            <a:off x="228600" y="249281"/>
            <a:ext cx="11838214" cy="64127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r="9523" b="21921"/>
          <a:stretch/>
        </p:blipFill>
        <p:spPr>
          <a:xfrm>
            <a:off x="361949" y="432707"/>
            <a:ext cx="2756807" cy="2588079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34467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askerville Old Face" panose="02020602080505020303" pitchFamily="18" charset="0"/>
              </a:rPr>
              <a:t>TE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SENTIRÁS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LIBRE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SI 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ENHEBRAS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VERDADES</a:t>
            </a:r>
            <a:endParaRPr lang="es-ES" b="1" dirty="0">
              <a:latin typeface="Baskerville Old Face" panose="020206020805050203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4" t="2608" r="3584"/>
          <a:stretch/>
        </p:blipFill>
        <p:spPr>
          <a:xfrm>
            <a:off x="3404507" y="1096189"/>
            <a:ext cx="8376555" cy="4718957"/>
          </a:xfrm>
          <a:prstGeom prst="rect">
            <a:avLst/>
          </a:prstGeom>
        </p:spPr>
      </p:pic>
      <p:sp>
        <p:nvSpPr>
          <p:cNvPr id="6" name="Arco 5"/>
          <p:cNvSpPr/>
          <p:nvPr/>
        </p:nvSpPr>
        <p:spPr>
          <a:xfrm rot="1234295">
            <a:off x="2919961" y="880381"/>
            <a:ext cx="7925004" cy="5310298"/>
          </a:xfrm>
          <a:prstGeom prst="arc">
            <a:avLst>
              <a:gd name="adj1" fmla="val 10707800"/>
              <a:gd name="adj2" fmla="val 3027295"/>
            </a:avLst>
          </a:prstGeom>
          <a:ln w="38100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30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769" t="2213" r="69480" b="66764"/>
          <a:stretch/>
        </p:blipFill>
        <p:spPr>
          <a:xfrm>
            <a:off x="389465" y="266535"/>
            <a:ext cx="11413067" cy="633848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8858"/>
            <a:ext cx="10515600" cy="1325563"/>
          </a:xfrm>
        </p:spPr>
        <p:txBody>
          <a:bodyPr>
            <a:normAutofit/>
          </a:bodyPr>
          <a:lstStyle/>
          <a:p>
            <a:r>
              <a:rPr lang="es-ES" sz="6000" b="1" dirty="0" smtClean="0">
                <a:solidFill>
                  <a:schemeClr val="bg1"/>
                </a:solidFill>
              </a:rPr>
              <a:t>Somos parte del proyecto de Dios</a:t>
            </a:r>
            <a:endParaRPr lang="es-ES" sz="60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/>
          <a:stretch/>
        </p:blipFill>
        <p:spPr>
          <a:xfrm>
            <a:off x="3723373" y="1504421"/>
            <a:ext cx="7630427" cy="45878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r="12000"/>
          <a:stretch/>
        </p:blipFill>
        <p:spPr>
          <a:xfrm>
            <a:off x="3274641" y="1416744"/>
            <a:ext cx="2396382" cy="2282675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1" r="29588" b="65245"/>
          <a:stretch/>
        </p:blipFill>
        <p:spPr>
          <a:xfrm>
            <a:off x="1349903" y="3403993"/>
            <a:ext cx="2604560" cy="248055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r="37734" b="39728"/>
          <a:stretch/>
        </p:blipFill>
        <p:spPr>
          <a:xfrm>
            <a:off x="726016" y="1250611"/>
            <a:ext cx="2099893" cy="2115909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735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2" t="8981" r="6461" b="79245"/>
          <a:stretch/>
        </p:blipFill>
        <p:spPr>
          <a:xfrm>
            <a:off x="220133" y="220132"/>
            <a:ext cx="11742728" cy="643466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30273" y="1729306"/>
            <a:ext cx="3045861" cy="3416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VES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COSIENDO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TUS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FALTAS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34" y="1082032"/>
            <a:ext cx="7781650" cy="47108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3376652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35467"/>
            <a:ext cx="11582400" cy="648546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450568" y="1223201"/>
            <a:ext cx="308020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TRAS </a:t>
            </a:r>
          </a:p>
          <a:p>
            <a:pPr algn="ctr"/>
            <a:r>
              <a:rPr lang="es-E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el </a:t>
            </a:r>
          </a:p>
          <a:p>
            <a:pPr algn="ctr"/>
            <a:r>
              <a:rPr lang="es-E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GEMIDO, </a:t>
            </a:r>
          </a:p>
          <a:p>
            <a:pPr algn="ctr"/>
            <a:r>
              <a:rPr lang="es-E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PROMESA</a:t>
            </a:r>
            <a:endParaRPr lang="es-E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5"/>
          <a:stretch/>
        </p:blipFill>
        <p:spPr>
          <a:xfrm>
            <a:off x="406400" y="297935"/>
            <a:ext cx="8390939" cy="54983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85" r="19931" b="8276"/>
          <a:stretch/>
        </p:blipFill>
        <p:spPr>
          <a:xfrm>
            <a:off x="6716111" y="3976056"/>
            <a:ext cx="740980" cy="1539622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63500"/>
          </a:effectLst>
        </p:spPr>
      </p:pic>
      <p:cxnSp>
        <p:nvCxnSpPr>
          <p:cNvPr id="7" name="Conector recto 6"/>
          <p:cNvCxnSpPr/>
          <p:nvPr/>
        </p:nvCxnSpPr>
        <p:spPr>
          <a:xfrm flipV="1">
            <a:off x="1056290" y="6046154"/>
            <a:ext cx="10474480" cy="375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3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79"/>
          <a:stretch/>
        </p:blipFill>
        <p:spPr>
          <a:xfrm rot="16200000">
            <a:off x="2911212" y="-2355058"/>
            <a:ext cx="6166379" cy="114808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6601" y="27225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Pide a</a:t>
            </a:r>
            <a:br>
              <a:rPr lang="es-ES" b="1" dirty="0" smtClean="0"/>
            </a:br>
            <a:r>
              <a:rPr lang="es-ES" b="1" dirty="0" smtClean="0"/>
              <a:t>D I O S</a:t>
            </a:r>
            <a:br>
              <a:rPr lang="es-ES" b="1" dirty="0" smtClean="0"/>
            </a:br>
            <a:r>
              <a:rPr lang="es-ES" b="1" dirty="0" smtClean="0"/>
              <a:t>te abra</a:t>
            </a:r>
            <a:br>
              <a:rPr lang="es-ES" b="1" dirty="0" smtClean="0"/>
            </a:br>
            <a:r>
              <a:rPr lang="es-ES" b="1" dirty="0" smtClean="0"/>
              <a:t>los ojos</a:t>
            </a:r>
            <a:br>
              <a:rPr lang="es-ES" b="1" dirty="0" smtClean="0"/>
            </a:br>
            <a:r>
              <a:rPr lang="es-ES" b="1" dirty="0" smtClean="0"/>
              <a:t>para</a:t>
            </a:r>
            <a:br>
              <a:rPr lang="es-ES" b="1" dirty="0" smtClean="0"/>
            </a:br>
            <a:r>
              <a:rPr lang="es-ES" b="1" dirty="0" smtClean="0"/>
              <a:t>poder</a:t>
            </a:r>
            <a:br>
              <a:rPr lang="es-ES" b="1" dirty="0" smtClean="0"/>
            </a:br>
            <a:r>
              <a:rPr lang="es-ES" b="1" dirty="0" smtClean="0"/>
              <a:t>hilar con</a:t>
            </a:r>
            <a:br>
              <a:rPr lang="es-ES" b="1" dirty="0" smtClean="0"/>
            </a:br>
            <a:r>
              <a:rPr lang="es-ES" b="1" dirty="0" smtClean="0"/>
              <a:t>rectitud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32" y="662753"/>
            <a:ext cx="8126157" cy="539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7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3" r="8984"/>
          <a:stretch/>
        </p:blipFill>
        <p:spPr>
          <a:xfrm rot="16200000">
            <a:off x="2813304" y="-2463927"/>
            <a:ext cx="6565392" cy="117858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98180" y="778985"/>
            <a:ext cx="3240024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MADEJA </a:t>
            </a:r>
            <a:r>
              <a:rPr lang="es-ES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el </a:t>
            </a:r>
            <a:b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HOGAR  de </a:t>
            </a:r>
            <a:b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VALORES:</a:t>
            </a:r>
            <a:endParaRPr lang="es-E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27"/>
          <a:stretch/>
        </p:blipFill>
        <p:spPr>
          <a:xfrm>
            <a:off x="705992" y="495554"/>
            <a:ext cx="5398008" cy="39484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Arco 3"/>
          <p:cNvSpPr/>
          <p:nvPr/>
        </p:nvSpPr>
        <p:spPr>
          <a:xfrm rot="10800000">
            <a:off x="2192971" y="2564182"/>
            <a:ext cx="12947904" cy="3364992"/>
          </a:xfrm>
          <a:prstGeom prst="arc">
            <a:avLst>
              <a:gd name="adj1" fmla="val 12395255"/>
              <a:gd name="adj2" fmla="val 0"/>
            </a:avLst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Arco 6"/>
          <p:cNvSpPr/>
          <p:nvPr/>
        </p:nvSpPr>
        <p:spPr>
          <a:xfrm rot="10461018">
            <a:off x="3091605" y="1913498"/>
            <a:ext cx="9626733" cy="3281129"/>
          </a:xfrm>
          <a:prstGeom prst="arc">
            <a:avLst>
              <a:gd name="adj1" fmla="val 11647380"/>
              <a:gd name="adj2" fmla="val 21287849"/>
            </a:avLst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869348" y="5276905"/>
            <a:ext cx="3879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Colaboración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292169" y="4319433"/>
            <a:ext cx="2015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ariño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180092" y="5013846"/>
            <a:ext cx="3936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Comprensión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681555" y="3517867"/>
            <a:ext cx="3746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Cielo y tierra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58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0"/>
          <a:stretch/>
        </p:blipFill>
        <p:spPr>
          <a:xfrm>
            <a:off x="289560" y="0"/>
            <a:ext cx="11582399" cy="6553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2513" y="271593"/>
            <a:ext cx="6357047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Se lanzadera</a:t>
            </a:r>
            <a:r>
              <a:rPr lang="es-ES" b="1" dirty="0"/>
              <a:t> </a:t>
            </a:r>
            <a:r>
              <a:rPr lang="es-ES" b="1" dirty="0" smtClean="0"/>
              <a:t>e</a:t>
            </a:r>
            <a:r>
              <a:rPr lang="es-ES" b="1" dirty="0"/>
              <a:t> </a:t>
            </a:r>
            <a:r>
              <a:rPr lang="es-ES" b="1" dirty="0" smtClean="0"/>
              <a:t>hila</a:t>
            </a:r>
            <a:br>
              <a:rPr lang="es-ES" b="1" dirty="0" smtClean="0"/>
            </a:br>
            <a:r>
              <a:rPr lang="es-ES" b="1" dirty="0" smtClean="0"/>
              <a:t>mensajes de</a:t>
            </a:r>
            <a:r>
              <a:rPr lang="es-ES" b="1" dirty="0"/>
              <a:t> </a:t>
            </a:r>
            <a:r>
              <a:rPr lang="es-ES" b="1" dirty="0" smtClean="0"/>
              <a:t>convivencia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t="5087" r="4095" b="21253"/>
          <a:stretch/>
        </p:blipFill>
        <p:spPr>
          <a:xfrm>
            <a:off x="1552513" y="1597156"/>
            <a:ext cx="7620000" cy="437692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Arco 4"/>
          <p:cNvSpPr/>
          <p:nvPr/>
        </p:nvSpPr>
        <p:spPr>
          <a:xfrm rot="11508366">
            <a:off x="4681231" y="1510294"/>
            <a:ext cx="6386821" cy="1467466"/>
          </a:xfrm>
          <a:prstGeom prst="arc">
            <a:avLst>
              <a:gd name="adj1" fmla="val 8628288"/>
              <a:gd name="adj2" fmla="val 0"/>
            </a:avLst>
          </a:prstGeom>
          <a:ln w="57150">
            <a:solidFill>
              <a:schemeClr val="accent1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rco 5"/>
          <p:cNvSpPr/>
          <p:nvPr/>
        </p:nvSpPr>
        <p:spPr>
          <a:xfrm rot="15008928">
            <a:off x="2828075" y="2220995"/>
            <a:ext cx="3797759" cy="3856864"/>
          </a:xfrm>
          <a:prstGeom prst="arc">
            <a:avLst>
              <a:gd name="adj1" fmla="val 9465601"/>
              <a:gd name="adj2" fmla="val 5645100"/>
            </a:avLst>
          </a:prstGeom>
          <a:ln w="57150">
            <a:solidFill>
              <a:schemeClr val="accent6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429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415"/>
          <a:stretch/>
        </p:blipFill>
        <p:spPr>
          <a:xfrm>
            <a:off x="501586" y="5632704"/>
            <a:ext cx="11349038" cy="10424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6" y="182881"/>
            <a:ext cx="11349038" cy="54498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5632704"/>
            <a:ext cx="10515600" cy="1325563"/>
          </a:xfrm>
        </p:spPr>
        <p:txBody>
          <a:bodyPr>
            <a:normAutofit/>
          </a:bodyPr>
          <a:lstStyle/>
          <a:p>
            <a:r>
              <a:rPr lang="es-ES" sz="6000" b="1" dirty="0" smtClean="0"/>
              <a:t>Toda la vida es tejida por Dios</a:t>
            </a:r>
            <a:endParaRPr lang="es-ES" sz="6000" b="1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6934200" y="347472"/>
            <a:ext cx="0" cy="29992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5961888" y="1225296"/>
            <a:ext cx="1993392" cy="18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3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30306" y="197224"/>
            <a:ext cx="11564470" cy="638287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5846" y="26877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Enfila</a:t>
            </a:r>
            <a:br>
              <a:rPr lang="es-ES" b="1" dirty="0" smtClean="0"/>
            </a:br>
            <a:r>
              <a:rPr lang="es-ES" b="1" dirty="0" smtClean="0"/>
              <a:t>bien</a:t>
            </a:r>
            <a:br>
              <a:rPr lang="es-ES" b="1" dirty="0" smtClean="0"/>
            </a:br>
            <a:r>
              <a:rPr lang="es-ES" b="1" dirty="0" smtClean="0"/>
              <a:t>el ojo</a:t>
            </a:r>
            <a:br>
              <a:rPr lang="es-ES" b="1" dirty="0" smtClean="0"/>
            </a:br>
            <a:r>
              <a:rPr lang="es-ES" b="1" dirty="0" smtClean="0"/>
              <a:t>de la</a:t>
            </a:r>
            <a:br>
              <a:rPr lang="es-ES" b="1" dirty="0" smtClean="0"/>
            </a:br>
            <a:r>
              <a:rPr lang="es-ES" b="1" dirty="0" smtClean="0"/>
              <a:t>aguja</a:t>
            </a:r>
            <a:br>
              <a:rPr lang="es-ES" b="1" dirty="0" smtClean="0"/>
            </a:br>
            <a:r>
              <a:rPr lang="es-ES" b="1" dirty="0" smtClean="0"/>
              <a:t>y cose</a:t>
            </a:r>
            <a:br>
              <a:rPr lang="es-ES" b="1" dirty="0" smtClean="0"/>
            </a:br>
            <a:r>
              <a:rPr lang="es-ES" b="1" dirty="0" smtClean="0"/>
              <a:t>los</a:t>
            </a:r>
            <a:br>
              <a:rPr lang="es-ES" b="1" dirty="0" smtClean="0"/>
            </a:br>
            <a:r>
              <a:rPr lang="es-ES" b="1" dirty="0" smtClean="0"/>
              <a:t>defectos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99060"/>
            <a:ext cx="8253446" cy="5379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8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87217" y="264353"/>
            <a:ext cx="9899374" cy="6403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2283655" y="295073"/>
            <a:ext cx="7561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 CREATIVO es HILAR la 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1" y="1218403"/>
            <a:ext cx="10630727" cy="504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8011729" y="2668907"/>
            <a:ext cx="2097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VIDA</a:t>
            </a:r>
            <a:endParaRPr lang="es-E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515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23029"/>
            <a:ext cx="12192000" cy="6834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Doble onda 10"/>
          <p:cNvSpPr/>
          <p:nvPr/>
        </p:nvSpPr>
        <p:spPr>
          <a:xfrm>
            <a:off x="351097" y="198120"/>
            <a:ext cx="11429423" cy="6537960"/>
          </a:xfrm>
          <a:prstGeom prst="doubleWave">
            <a:avLst/>
          </a:prstGeom>
          <a:solidFill>
            <a:srgbClr val="66CC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2312" y="23029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Ves hilvanando esos dones del creador: 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11983" r="22433" b="21519"/>
          <a:stretch/>
        </p:blipFill>
        <p:spPr>
          <a:xfrm>
            <a:off x="4097512" y="966425"/>
            <a:ext cx="4533120" cy="494669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678499" y="1604356"/>
            <a:ext cx="2140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Humor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875927" y="4089370"/>
            <a:ext cx="2460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Respeto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73426" y="4607283"/>
            <a:ext cx="2626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Simpatía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539699" y="2846863"/>
            <a:ext cx="1133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Paz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49143" y="2296853"/>
            <a:ext cx="2350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Bondad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51097" y="3452068"/>
            <a:ext cx="3634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sentidos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528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4" t="6294" r="-4162" b="13953"/>
          <a:stretch/>
        </p:blipFill>
        <p:spPr>
          <a:xfrm>
            <a:off x="677332" y="220133"/>
            <a:ext cx="12491719" cy="67056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7252" y="5600171"/>
            <a:ext cx="10515600" cy="1325563"/>
          </a:xfrm>
        </p:spPr>
        <p:txBody>
          <a:bodyPr>
            <a:normAutofit/>
          </a:bodyPr>
          <a:lstStyle/>
          <a:p>
            <a:r>
              <a:rPr lang="es-ES" sz="5400" b="1" dirty="0" smtClean="0"/>
              <a:t>¡Lanza entusiasmo a la humanidad !</a:t>
            </a:r>
            <a:endParaRPr lang="es-ES" sz="5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1765" r="5445" b="12282"/>
          <a:stretch/>
        </p:blipFill>
        <p:spPr>
          <a:xfrm>
            <a:off x="1104052" y="220133"/>
            <a:ext cx="5212081" cy="54186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17" y="805614"/>
            <a:ext cx="3325284" cy="43118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33734" t="52905" r="42001" b="28915"/>
          <a:stretch/>
        </p:blipFill>
        <p:spPr>
          <a:xfrm rot="10318063">
            <a:off x="3567795" y="4637848"/>
            <a:ext cx="3605534" cy="107797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6814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4" b="28848"/>
          <a:stretch/>
        </p:blipFill>
        <p:spPr>
          <a:xfrm rot="10800000">
            <a:off x="282469" y="254505"/>
            <a:ext cx="11599338" cy="63156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72798"/>
          <a:stretch/>
        </p:blipFill>
        <p:spPr>
          <a:xfrm rot="5400000">
            <a:off x="5652937" y="-3043582"/>
            <a:ext cx="1270200" cy="11187541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71339" y="1915088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Muchos dan testimonio de fe ¿y tú?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7" r="40519" b="26494"/>
          <a:stretch/>
        </p:blipFill>
        <p:spPr>
          <a:xfrm>
            <a:off x="2099734" y="631496"/>
            <a:ext cx="1303866" cy="56800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7906" r="5560"/>
          <a:stretch/>
        </p:blipFill>
        <p:spPr>
          <a:xfrm>
            <a:off x="8026400" y="3919025"/>
            <a:ext cx="2810933" cy="19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874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76243" t="28131"/>
          <a:stretch/>
        </p:blipFill>
        <p:spPr>
          <a:xfrm>
            <a:off x="8178801" y="556155"/>
            <a:ext cx="3403599" cy="56075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1"/>
          <a:stretch/>
        </p:blipFill>
        <p:spPr>
          <a:xfrm>
            <a:off x="891117" y="556154"/>
            <a:ext cx="7287684" cy="560757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822325"/>
            <a:ext cx="10515600" cy="1325563"/>
          </a:xfrm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HAZ QUE TODO </a:t>
            </a:r>
            <a:br>
              <a:rPr lang="es-E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CONDUZCA A DIOS</a:t>
            </a:r>
            <a:endParaRPr lang="es-ES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5565" r="11527" b="2340"/>
          <a:stretch/>
        </p:blipFill>
        <p:spPr>
          <a:xfrm>
            <a:off x="7560734" y="1566333"/>
            <a:ext cx="2015067" cy="39454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cxnSp>
        <p:nvCxnSpPr>
          <p:cNvPr id="10" name="Conector recto de flecha 9"/>
          <p:cNvCxnSpPr/>
          <p:nvPr/>
        </p:nvCxnSpPr>
        <p:spPr>
          <a:xfrm flipV="1">
            <a:off x="2485759" y="2938994"/>
            <a:ext cx="4651375" cy="7582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V="1">
            <a:off x="2927902" y="3243715"/>
            <a:ext cx="4632832" cy="10536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3131214" y="3697287"/>
            <a:ext cx="4250267" cy="14194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5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721788" y="0"/>
            <a:ext cx="1173448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/>
          <a:stretch/>
        </p:blipFill>
        <p:spPr>
          <a:xfrm>
            <a:off x="1" y="0"/>
            <a:ext cx="10399058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8648" y="5672231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Que tu simple mirada inspire  C A M I N O 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5" r="20706"/>
          <a:stretch/>
        </p:blipFill>
        <p:spPr>
          <a:xfrm>
            <a:off x="8336248" y="2008096"/>
            <a:ext cx="3048000" cy="38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52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8" t="5394" b="66736"/>
          <a:stretch/>
        </p:blipFill>
        <p:spPr>
          <a:xfrm>
            <a:off x="233083" y="125506"/>
            <a:ext cx="11689976" cy="650837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382449" y="1179719"/>
            <a:ext cx="2563009" cy="50783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0239"/>
                <a:gd name="adj2" fmla="val 0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effectLst/>
              </a:rPr>
              <a:t>TRENZA </a:t>
            </a:r>
          </a:p>
          <a:p>
            <a:pPr algn="ctr"/>
            <a:r>
              <a:rPr lang="es-ES" sz="5400" b="1" cap="none" spc="0" dirty="0" smtClean="0">
                <a:ln w="0"/>
                <a:effectLst/>
              </a:rPr>
              <a:t>TU </a:t>
            </a:r>
          </a:p>
          <a:p>
            <a:pPr algn="ctr"/>
            <a:r>
              <a:rPr lang="es-ES" sz="5400" b="1" cap="none" spc="0" dirty="0" smtClean="0">
                <a:ln w="0"/>
                <a:effectLst/>
              </a:rPr>
              <a:t>VIDA </a:t>
            </a:r>
          </a:p>
          <a:p>
            <a:pPr algn="ctr"/>
            <a:r>
              <a:rPr lang="es-ES" sz="5400" b="1" cap="none" spc="0" dirty="0" smtClean="0">
                <a:ln w="0"/>
                <a:effectLst/>
              </a:rPr>
              <a:t>DE </a:t>
            </a:r>
          </a:p>
          <a:p>
            <a:pPr algn="ctr"/>
            <a:r>
              <a:rPr lang="es-ES" sz="5400" b="1" cap="none" spc="0" dirty="0" smtClean="0">
                <a:ln w="0"/>
                <a:effectLst/>
              </a:rPr>
              <a:t>BUEN </a:t>
            </a:r>
          </a:p>
          <a:p>
            <a:pPr algn="ctr"/>
            <a:r>
              <a:rPr lang="es-ES" sz="5400" b="1" cap="none" spc="0" dirty="0" smtClean="0">
                <a:ln w="0"/>
                <a:effectLst/>
              </a:rPr>
              <a:t>HACER</a:t>
            </a:r>
            <a:endParaRPr lang="es-ES" sz="5400" b="1" cap="none" spc="0" dirty="0">
              <a:ln w="0"/>
              <a:effectLst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02" y="313782"/>
            <a:ext cx="6291729" cy="578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028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519953" y="251012"/>
            <a:ext cx="11385177" cy="6257364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4364" y="4566595"/>
            <a:ext cx="11533094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Hila tus buenos 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pensamientos </a:t>
            </a:r>
            <a:b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 hazlos </a:t>
            </a:r>
            <a:r>
              <a:rPr lang="es-E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servicio</a:t>
            </a:r>
            <a:endParaRPr lang="es-ES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7582" r="12717" b="30980"/>
          <a:stretch/>
        </p:blipFill>
        <p:spPr>
          <a:xfrm>
            <a:off x="6149788" y="600834"/>
            <a:ext cx="4267199" cy="540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8280" r="16770"/>
          <a:stretch/>
        </p:blipFill>
        <p:spPr>
          <a:xfrm>
            <a:off x="1530722" y="633640"/>
            <a:ext cx="3130923" cy="355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608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64" y="230129"/>
            <a:ext cx="11626669" cy="634000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9464" y="566839"/>
            <a:ext cx="11353800" cy="1325563"/>
          </a:xfrm>
        </p:spPr>
        <p:txBody>
          <a:bodyPr/>
          <a:lstStyle/>
          <a:p>
            <a:r>
              <a:rPr lang="es-ES" b="1" dirty="0" smtClean="0"/>
              <a:t>LA TELA SE HACE DE PRODUCTOS DE LA </a:t>
            </a:r>
            <a:br>
              <a:rPr lang="es-ES" b="1" dirty="0" smtClean="0"/>
            </a:br>
            <a:r>
              <a:rPr lang="es-ES" b="1" dirty="0"/>
              <a:t> </a:t>
            </a:r>
            <a:r>
              <a:rPr lang="es-ES" b="1" dirty="0" smtClean="0"/>
              <a:t>     TIERRA Y ANIMALES…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7870419" y="1178581"/>
            <a:ext cx="2741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CUÍDALA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2" y="1955909"/>
            <a:ext cx="5662416" cy="42413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9"/>
          <a:stretch/>
        </p:blipFill>
        <p:spPr>
          <a:xfrm>
            <a:off x="7050166" y="2518716"/>
            <a:ext cx="4581097" cy="311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8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9" y="261256"/>
            <a:ext cx="11529510" cy="63137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4775" y="4689529"/>
            <a:ext cx="7754174" cy="1325563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Corbel" panose="020B0503020204020204" pitchFamily="34" charset="0"/>
                <a:ea typeface="BatangChe" panose="02030609000101010101" pitchFamily="49" charset="-127"/>
              </a:rPr>
              <a:t>p</a:t>
            </a:r>
            <a:r>
              <a:rPr lang="es-ES" b="1" dirty="0" smtClean="0">
                <a:latin typeface="Corbel" panose="020B0503020204020204" pitchFamily="34" charset="0"/>
                <a:ea typeface="BatangChe" panose="02030609000101010101" pitchFamily="49" charset="-127"/>
              </a:rPr>
              <a:t>or los días que </a:t>
            </a:r>
            <a:br>
              <a:rPr lang="es-ES" b="1" dirty="0" smtClean="0">
                <a:latin typeface="Corbel" panose="020B0503020204020204" pitchFamily="34" charset="0"/>
                <a:ea typeface="BatangChe" panose="02030609000101010101" pitchFamily="49" charset="-127"/>
              </a:rPr>
            </a:br>
            <a:r>
              <a:rPr lang="es-ES" b="1" dirty="0" smtClean="0">
                <a:latin typeface="Corbel" panose="020B0503020204020204" pitchFamily="34" charset="0"/>
                <a:ea typeface="BatangChe" panose="02030609000101010101" pitchFamily="49" charset="-127"/>
              </a:rPr>
              <a:t>me has ayudado </a:t>
            </a:r>
            <a:br>
              <a:rPr lang="es-ES" b="1" dirty="0" smtClean="0">
                <a:latin typeface="Corbel" panose="020B0503020204020204" pitchFamily="34" charset="0"/>
                <a:ea typeface="BatangChe" panose="02030609000101010101" pitchFamily="49" charset="-127"/>
              </a:rPr>
            </a:br>
            <a:r>
              <a:rPr lang="es-ES" b="1" dirty="0" smtClean="0">
                <a:latin typeface="Corbel" panose="020B0503020204020204" pitchFamily="34" charset="0"/>
                <a:ea typeface="BatangChe" panose="02030609000101010101" pitchFamily="49" charset="-127"/>
              </a:rPr>
              <a:t>a hilar el hacer</a:t>
            </a:r>
            <a:endParaRPr lang="es-ES" b="1" dirty="0"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94765" y="546865"/>
            <a:ext cx="47284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¡Gracias, Señor!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20792" y="6015092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461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57030"/>
          <a:stretch/>
        </p:blipFill>
        <p:spPr>
          <a:xfrm>
            <a:off x="9144000" y="299258"/>
            <a:ext cx="2664540" cy="62511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6" y="299258"/>
            <a:ext cx="8388599" cy="62511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r="9377"/>
          <a:stretch/>
        </p:blipFill>
        <p:spPr>
          <a:xfrm rot="1211282">
            <a:off x="6933007" y="934049"/>
            <a:ext cx="2374491" cy="2857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2085" y="2883947"/>
            <a:ext cx="10515600" cy="1325563"/>
          </a:xfrm>
        </p:spPr>
        <p:txBody>
          <a:bodyPr>
            <a:noAutofit/>
          </a:bodyPr>
          <a:lstStyle/>
          <a:p>
            <a:r>
              <a:rPr lang="es-ES" sz="6000" b="1" dirty="0" smtClean="0">
                <a:latin typeface="Brush Script MT" panose="03060802040406070304" pitchFamily="66" charset="0"/>
              </a:rPr>
              <a:t>Ves </a:t>
            </a:r>
            <a:r>
              <a:rPr lang="es-ES" sz="6000" b="1" dirty="0">
                <a:latin typeface="Brush Script MT" panose="03060802040406070304" pitchFamily="66" charset="0"/>
              </a:rPr>
              <a:t> </a:t>
            </a:r>
            <a:r>
              <a:rPr lang="es-ES" sz="6000" b="1" dirty="0" smtClean="0">
                <a:latin typeface="Brush Script MT" panose="03060802040406070304" pitchFamily="66" charset="0"/>
              </a:rPr>
              <a:t>hilando </a:t>
            </a:r>
            <a:br>
              <a:rPr lang="es-ES" sz="6000" b="1" dirty="0" smtClean="0">
                <a:latin typeface="Brush Script MT" panose="03060802040406070304" pitchFamily="66" charset="0"/>
              </a:rPr>
            </a:br>
            <a:r>
              <a:rPr lang="es-ES" sz="6000" b="1" dirty="0" smtClean="0">
                <a:latin typeface="Brush Script MT" panose="03060802040406070304" pitchFamily="66" charset="0"/>
              </a:rPr>
              <a:t>tus  pasos, </a:t>
            </a:r>
            <a:br>
              <a:rPr lang="es-ES" sz="6000" b="1" dirty="0" smtClean="0">
                <a:latin typeface="Brush Script MT" panose="03060802040406070304" pitchFamily="66" charset="0"/>
              </a:rPr>
            </a:br>
            <a:r>
              <a:rPr lang="es-ES" sz="6000" b="1" dirty="0" smtClean="0">
                <a:latin typeface="Brush Script MT" panose="03060802040406070304" pitchFamily="66" charset="0"/>
              </a:rPr>
              <a:t>haz </a:t>
            </a:r>
            <a:br>
              <a:rPr lang="es-ES" sz="6000" b="1" dirty="0" smtClean="0">
                <a:latin typeface="Brush Script MT" panose="03060802040406070304" pitchFamily="66" charset="0"/>
              </a:rPr>
            </a:br>
            <a:r>
              <a:rPr lang="es-ES" sz="6000" b="1" dirty="0" smtClean="0">
                <a:latin typeface="Brush Script MT" panose="03060802040406070304" pitchFamily="66" charset="0"/>
              </a:rPr>
              <a:t>buen  tejido</a:t>
            </a:r>
            <a:endParaRPr lang="es-ES" sz="6000" b="1" dirty="0">
              <a:latin typeface="Brush Script MT" panose="030608020404060703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814675">
            <a:off x="8646499" y="3267046"/>
            <a:ext cx="2377646" cy="2859272"/>
          </a:xfrm>
          <a:prstGeom prst="rect">
            <a:avLst/>
          </a:prstGeom>
        </p:spPr>
      </p:pic>
      <p:sp>
        <p:nvSpPr>
          <p:cNvPr id="7" name="Arco 6"/>
          <p:cNvSpPr/>
          <p:nvPr/>
        </p:nvSpPr>
        <p:spPr>
          <a:xfrm rot="9997949">
            <a:off x="1083345" y="333696"/>
            <a:ext cx="8528858" cy="2929579"/>
          </a:xfrm>
          <a:prstGeom prst="arc">
            <a:avLst>
              <a:gd name="adj1" fmla="val 10525710"/>
              <a:gd name="adj2" fmla="val 354845"/>
            </a:avLst>
          </a:prstGeom>
          <a:ln w="57150">
            <a:solidFill>
              <a:srgbClr val="FF0000"/>
            </a:solidFill>
            <a:prstDash val="lgDash"/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0221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82880" y="365760"/>
            <a:ext cx="9491472" cy="6071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" t="-1607" r="468" b="10314"/>
          <a:stretch/>
        </p:blipFill>
        <p:spPr>
          <a:xfrm>
            <a:off x="3614098" y="652946"/>
            <a:ext cx="8382830" cy="55712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6" b="35455"/>
          <a:stretch/>
        </p:blipFill>
        <p:spPr>
          <a:xfrm>
            <a:off x="355680" y="804672"/>
            <a:ext cx="2978002" cy="541957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5427" y="23690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Rounded MT Bold" panose="020F0704030504030204" pitchFamily="34" charset="0"/>
              </a:rPr>
              <a:t>Diseña</a:t>
            </a:r>
            <a:r>
              <a:rPr lang="es-ES" b="1" dirty="0">
                <a:latin typeface="Arial Rounded MT Bold" panose="020F0704030504030204" pitchFamily="34" charset="0"/>
              </a:rPr>
              <a:t> </a:t>
            </a:r>
            <a:r>
              <a:rPr lang="es-ES" b="1" dirty="0" smtClean="0">
                <a:latin typeface="Arial Rounded MT Bold" panose="020F0704030504030204" pitchFamily="34" charset="0"/>
              </a:rPr>
              <a:t>la</a:t>
            </a:r>
            <a:r>
              <a:rPr lang="es-ES" b="1" dirty="0">
                <a:latin typeface="Arial Rounded MT Bold" panose="020F0704030504030204" pitchFamily="34" charset="0"/>
              </a:rPr>
              <a:t> </a:t>
            </a:r>
            <a:r>
              <a:rPr lang="es-ES" b="1" dirty="0" smtClean="0">
                <a:latin typeface="Arial Rounded MT Bold" panose="020F0704030504030204" pitchFamily="34" charset="0"/>
              </a:rPr>
              <a:t>VIDA</a:t>
            </a:r>
            <a:r>
              <a:rPr lang="es-ES" b="1" dirty="0">
                <a:latin typeface="Arial Rounded MT Bold" panose="020F0704030504030204" pitchFamily="34" charset="0"/>
              </a:rPr>
              <a:t> </a:t>
            </a:r>
            <a:r>
              <a:rPr lang="es-ES" b="1" dirty="0" smtClean="0">
                <a:latin typeface="Arial Rounded MT Bold" panose="020F0704030504030204" pitchFamily="34" charset="0"/>
              </a:rPr>
              <a:t>sin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olvidar</a:t>
            </a:r>
            <a:r>
              <a:rPr lang="es-ES" b="1" dirty="0">
                <a:latin typeface="Arial Rounded MT Bold" panose="020F0704030504030204" pitchFamily="34" charset="0"/>
              </a:rPr>
              <a:t> </a:t>
            </a:r>
            <a:r>
              <a:rPr lang="es-ES" b="1" dirty="0" smtClean="0">
                <a:latin typeface="Arial Rounded MT Bold" panose="020F0704030504030204" pitchFamily="34" charset="0"/>
              </a:rPr>
              <a:t>pulir los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modales</a:t>
            </a:r>
            <a:endParaRPr lang="es-ES" b="1" dirty="0">
              <a:latin typeface="Arial Rounded MT Bold" panose="020F07040305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38369" r="76519" b="49205"/>
          <a:stretch/>
        </p:blipFill>
        <p:spPr>
          <a:xfrm>
            <a:off x="3373500" y="3438594"/>
            <a:ext cx="2335107" cy="12292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78937" t="22362" r="5386" b="66723"/>
          <a:stretch/>
        </p:blipFill>
        <p:spPr>
          <a:xfrm>
            <a:off x="10939272" y="1103247"/>
            <a:ext cx="905256" cy="7542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709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52400" y="171450"/>
            <a:ext cx="11772900" cy="6343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258" y="0"/>
            <a:ext cx="10515600" cy="1325563"/>
          </a:xfrm>
        </p:spPr>
        <p:txBody>
          <a:bodyPr/>
          <a:lstStyle/>
          <a:p>
            <a:r>
              <a:rPr lang="es-ES" b="1" dirty="0" smtClean="0"/>
              <a:t>No seas ciego, mira y admírate; obra de DIOS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295400"/>
            <a:ext cx="5436108" cy="50482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5" y="1295400"/>
            <a:ext cx="55149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70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8" b="75035"/>
          <a:stretch/>
        </p:blipFill>
        <p:spPr>
          <a:xfrm>
            <a:off x="266700" y="223837"/>
            <a:ext cx="11677649" cy="62912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0550" y="24321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Evita fijarte</a:t>
            </a:r>
            <a:br>
              <a:rPr lang="es-ES" b="1" dirty="0" smtClean="0"/>
            </a:br>
            <a:r>
              <a:rPr lang="es-ES" b="1" dirty="0" smtClean="0"/>
              <a:t>en</a:t>
            </a:r>
            <a:r>
              <a:rPr lang="es-ES" b="1" dirty="0"/>
              <a:t> </a:t>
            </a:r>
            <a:r>
              <a:rPr lang="es-ES" b="1" dirty="0" smtClean="0"/>
              <a:t>las</a:t>
            </a:r>
            <a:br>
              <a:rPr lang="es-ES" b="1" dirty="0" smtClean="0"/>
            </a:br>
            <a:r>
              <a:rPr lang="es-ES" b="1" dirty="0" smtClean="0"/>
              <a:t>briznas de</a:t>
            </a:r>
            <a:br>
              <a:rPr lang="es-ES" b="1" dirty="0" smtClean="0"/>
            </a:br>
            <a:r>
              <a:rPr lang="es-ES" b="1" dirty="0" smtClean="0"/>
              <a:t>los demás,</a:t>
            </a:r>
            <a:br>
              <a:rPr lang="es-ES" b="1" dirty="0" smtClean="0"/>
            </a:b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450788" y="4329009"/>
            <a:ext cx="3031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sé sincero</a:t>
            </a:r>
            <a:endParaRPr lang="es-ES" sz="5400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933152"/>
            <a:ext cx="8515350" cy="4872632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97796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" t="8046" r="345" b="12184"/>
          <a:stretch/>
        </p:blipFill>
        <p:spPr>
          <a:xfrm>
            <a:off x="1121979" y="362607"/>
            <a:ext cx="9866585" cy="62273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6041" y="2813514"/>
            <a:ext cx="10515600" cy="1325563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latin typeface="Colonna MT" panose="04020805060202030203" pitchFamily="82" charset="0"/>
              </a:rPr>
              <a:t>En cada </a:t>
            </a:r>
            <a:br>
              <a:rPr lang="es-ES" sz="5400" b="1" dirty="0" smtClean="0">
                <a:latin typeface="Colonna MT" panose="04020805060202030203" pitchFamily="82" charset="0"/>
              </a:rPr>
            </a:br>
            <a:r>
              <a:rPr lang="es-ES" sz="5400" b="1" dirty="0" smtClean="0">
                <a:latin typeface="Colonna MT" panose="04020805060202030203" pitchFamily="82" charset="0"/>
              </a:rPr>
              <a:t>buena </a:t>
            </a:r>
            <a:br>
              <a:rPr lang="es-ES" sz="5400" b="1" dirty="0" smtClean="0">
                <a:latin typeface="Colonna MT" panose="04020805060202030203" pitchFamily="82" charset="0"/>
              </a:rPr>
            </a:br>
            <a:r>
              <a:rPr lang="es-ES" sz="5400" b="1" dirty="0" smtClean="0">
                <a:latin typeface="Colonna MT" panose="04020805060202030203" pitchFamily="82" charset="0"/>
              </a:rPr>
              <a:t>obra teje </a:t>
            </a:r>
            <a:br>
              <a:rPr lang="es-ES" sz="5400" b="1" dirty="0" smtClean="0">
                <a:latin typeface="Colonna MT" panose="04020805060202030203" pitchFamily="82" charset="0"/>
              </a:rPr>
            </a:br>
            <a:r>
              <a:rPr lang="es-ES" sz="5400" b="1" dirty="0" smtClean="0">
                <a:latin typeface="Colonna MT" panose="04020805060202030203" pitchFamily="82" charset="0"/>
              </a:rPr>
              <a:t>el  S e ñ o r</a:t>
            </a:r>
            <a:endParaRPr lang="es-ES" sz="5400" b="1" dirty="0">
              <a:latin typeface="Colonna MT" panose="04020805060202030203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29672" b="37424"/>
          <a:stretch/>
        </p:blipFill>
        <p:spPr>
          <a:xfrm rot="2174395">
            <a:off x="5249916" y="4992522"/>
            <a:ext cx="1150883" cy="1215916"/>
          </a:xfrm>
          <a:prstGeom prst="wave">
            <a:avLst/>
          </a:prstGeom>
        </p:spPr>
      </p:pic>
    </p:spTree>
    <p:extLst>
      <p:ext uri="{BB962C8B-B14F-4D97-AF65-F5344CB8AC3E}">
        <p14:creationId xmlns:p14="http://schemas.microsoft.com/office/powerpoint/2010/main" val="389094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1093" y="141479"/>
            <a:ext cx="11829814" cy="64012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1479"/>
            <a:ext cx="10515600" cy="1325563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chemeClr val="bg1"/>
                </a:solidFill>
              </a:rPr>
              <a:t>Se fibra óptica y envía mensajes que unan</a:t>
            </a:r>
            <a:endParaRPr lang="es-ES" sz="48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2" y="1309386"/>
            <a:ext cx="10914336" cy="3526737"/>
          </a:xfrm>
          <a:prstGeom prst="rect">
            <a:avLst/>
          </a:prstGeom>
          <a:ln w="76200">
            <a:solidFill>
              <a:schemeClr val="bg1"/>
            </a:solidFill>
            <a:prstDash val="lgDash"/>
          </a:ln>
        </p:spPr>
      </p:pic>
      <p:sp>
        <p:nvSpPr>
          <p:cNvPr id="6" name="Rectángulo 5"/>
          <p:cNvSpPr/>
          <p:nvPr/>
        </p:nvSpPr>
        <p:spPr>
          <a:xfrm>
            <a:off x="4451741" y="4725190"/>
            <a:ext cx="4466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Compañerismo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96538" y="3369355"/>
            <a:ext cx="3879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Colaboración</a:t>
            </a:r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918028" y="5227742"/>
            <a:ext cx="1880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Unión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531011" y="2187366"/>
            <a:ext cx="1945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Ayuda</a:t>
            </a:r>
            <a:endParaRPr lang="es-E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34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183</Words>
  <Application>Microsoft Office PowerPoint</Application>
  <PresentationFormat>Panorámica</PresentationFormat>
  <Paragraphs>64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6" baseType="lpstr">
      <vt:lpstr>Arial Unicode MS</vt:lpstr>
      <vt:lpstr>BatangChe</vt:lpstr>
      <vt:lpstr>Aharoni</vt:lpstr>
      <vt:lpstr>Arial</vt:lpstr>
      <vt:lpstr>Arial Black</vt:lpstr>
      <vt:lpstr>Arial Rounded MT Bold</vt:lpstr>
      <vt:lpstr>Baskerville Old Face</vt:lpstr>
      <vt:lpstr>Bodoni MT Condensed</vt:lpstr>
      <vt:lpstr>Brush Script MT</vt:lpstr>
      <vt:lpstr>Calibri</vt:lpstr>
      <vt:lpstr>Calibri Light</vt:lpstr>
      <vt:lpstr>Californian FB</vt:lpstr>
      <vt:lpstr>Colonna MT</vt:lpstr>
      <vt:lpstr>Corbel</vt:lpstr>
      <vt:lpstr>DejaVu Sans Light</vt:lpstr>
      <vt:lpstr>Tema de Office</vt:lpstr>
      <vt:lpstr>H I L A R.     C.    </vt:lpstr>
      <vt:lpstr>Se lanzadera e hila mensajes de convivencia</vt:lpstr>
      <vt:lpstr>LA TELA SE HACE DE PRODUCTOS DE LA        TIERRA Y ANIMALES…</vt:lpstr>
      <vt:lpstr>Ves  hilando  tus  pasos,  haz  buen  tejido</vt:lpstr>
      <vt:lpstr>Diseña la VIDA sin olvidar pulir los modales</vt:lpstr>
      <vt:lpstr>No seas ciego, mira y admírate; obra de DIOS</vt:lpstr>
      <vt:lpstr>Evita fijarte en las briznas de los demás, </vt:lpstr>
      <vt:lpstr>En cada  buena  obra teje  el  S e ñ o r</vt:lpstr>
      <vt:lpstr>Se fibra óptica y envía mensajes que unan</vt:lpstr>
      <vt:lpstr>Presentación de PowerPoint</vt:lpstr>
      <vt:lpstr>No te canses de mirar el horizonte</vt:lpstr>
      <vt:lpstr>SE RECONCILIADOR Y EQUILIBRADO</vt:lpstr>
      <vt:lpstr>HILA TU MIRADA HACIA EL CREADOR</vt:lpstr>
      <vt:lpstr>TE SENTIRÁS LIBRE SI  ENHEBRAS VERDADES</vt:lpstr>
      <vt:lpstr>Somos parte del proyecto de Dios</vt:lpstr>
      <vt:lpstr>Presentación de PowerPoint</vt:lpstr>
      <vt:lpstr>Presentación de PowerPoint</vt:lpstr>
      <vt:lpstr>Pide a D I O S te abra los ojos para poder hilar con rectitud</vt:lpstr>
      <vt:lpstr>MADEJA  el  HOGAR  de  VALORES:</vt:lpstr>
      <vt:lpstr>Toda la vida es tejida por Dios</vt:lpstr>
      <vt:lpstr>Enfila bien el ojo de la aguja y cose los defectos</vt:lpstr>
      <vt:lpstr>Presentación de PowerPoint</vt:lpstr>
      <vt:lpstr>Ves hilvanando esos dones del creador: </vt:lpstr>
      <vt:lpstr>¡Lanza entusiasmo a la humanidad !</vt:lpstr>
      <vt:lpstr>Muchos dan testimonio de fe ¿y tú?</vt:lpstr>
      <vt:lpstr>HAZ QUE TODO  CONDUZCA A DIOS</vt:lpstr>
      <vt:lpstr>Que tu simple mirada inspire  C A M I N O </vt:lpstr>
      <vt:lpstr>Presentación de PowerPoint</vt:lpstr>
      <vt:lpstr>Hila tus buenos  pensamientos  y hazlos  servicio</vt:lpstr>
      <vt:lpstr>por los días que  me has ayudado  a hilar el hacer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 I L A R.     6.</dc:title>
  <dc:creator>JOSE SOLER MATAIX</dc:creator>
  <cp:lastModifiedBy>MIGUEL</cp:lastModifiedBy>
  <cp:revision>46</cp:revision>
  <dcterms:created xsi:type="dcterms:W3CDTF">2015-06-02T14:41:09Z</dcterms:created>
  <dcterms:modified xsi:type="dcterms:W3CDTF">2015-06-12T11:08:49Z</dcterms:modified>
</cp:coreProperties>
</file>