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71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42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784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26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60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9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07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774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232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170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42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1C65F-0583-4066-A198-96DF4130FC46}" type="datetimeFigureOut">
              <a:rPr lang="es-ES" smtClean="0"/>
              <a:t>27/04/2015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F3CB5-2A9B-40FA-A6F2-5821A775A1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24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167640" y="701040"/>
            <a:ext cx="10607040" cy="53492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1097280" y="1036320"/>
            <a:ext cx="10744200" cy="5660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411400">
            <a:off x="441960" y="5250646"/>
            <a:ext cx="9144000" cy="903923"/>
          </a:xfrm>
        </p:spPr>
        <p:txBody>
          <a:bodyPr>
            <a:prstTxWarp prst="textCurveDown">
              <a:avLst/>
            </a:prstTxWarp>
            <a:normAutofit fontScale="90000"/>
          </a:bodyPr>
          <a:lstStyle/>
          <a:p>
            <a:r>
              <a:rPr lang="es-ES" dirty="0" smtClean="0">
                <a:latin typeface="Bodoni MT Black" panose="02070A03080606020203" pitchFamily="18" charset="0"/>
              </a:rPr>
              <a:t>V I T A L I D A D. </a:t>
            </a:r>
            <a:endParaRPr lang="es-ES" dirty="0">
              <a:latin typeface="Bodoni MT Black" panose="02070A0308060602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64" y="173512"/>
            <a:ext cx="8202077" cy="4985694"/>
          </a:xfrm>
          <a:prstGeom prst="round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542977" y="5934670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E.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444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:sndAc>
          <p:stSnd loop="1">
            <p:snd r:embed="rId2" name="Track06.wav"/>
          </p:stSnd>
        </p:sndAc>
      </p:transition>
    </mc:Choice>
    <mc:Fallback xmlns="">
      <p:transition spd="slow">
        <p:sndAc>
          <p:stSnd loop="1">
            <p:snd r:embed="rId5" name="Track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24840" y="110510"/>
            <a:ext cx="10927080" cy="588962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792480"/>
            <a:ext cx="10927080" cy="56788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0510"/>
            <a:ext cx="10515600" cy="1325563"/>
          </a:xfrm>
        </p:spPr>
        <p:txBody>
          <a:bodyPr/>
          <a:lstStyle/>
          <a:p>
            <a:r>
              <a:rPr lang="es-ES" b="1" dirty="0" smtClean="0"/>
              <a:t>NO TE ASUSTE EL SILENCIO,</a:t>
            </a:r>
            <a:br>
              <a:rPr lang="es-ES" b="1" dirty="0" smtClean="0"/>
            </a:br>
            <a:r>
              <a:rPr lang="es-ES" dirty="0"/>
              <a:t> </a:t>
            </a:r>
            <a:r>
              <a:rPr lang="es-ES" dirty="0" smtClean="0"/>
              <a:t>                                            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5889484" y="807741"/>
            <a:ext cx="55031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i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ESCUCHA EL CORAZÓN</a:t>
            </a:r>
            <a:endParaRPr lang="es-ES" sz="44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4666"/>
          <a:stretch/>
        </p:blipFill>
        <p:spPr>
          <a:xfrm>
            <a:off x="6576050" y="2118043"/>
            <a:ext cx="4617720" cy="4446270"/>
          </a:xfrm>
          <a:prstGeom prst="rect">
            <a:avLst/>
          </a:prstGeom>
          <a:effectLst>
            <a:softEdge rad="863600"/>
          </a:effectLst>
        </p:spPr>
      </p:pic>
    </p:spTree>
    <p:extLst>
      <p:ext uri="{BB962C8B-B14F-4D97-AF65-F5344CB8AC3E}">
        <p14:creationId xmlns:p14="http://schemas.microsoft.com/office/powerpoint/2010/main" val="235490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949" t="10631" r="3941" b="13261"/>
          <a:stretch/>
        </p:blipFill>
        <p:spPr>
          <a:xfrm>
            <a:off x="7759003" y="250166"/>
            <a:ext cx="4168385" cy="5486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11614" r="70045" b="85226"/>
          <a:stretch/>
        </p:blipFill>
        <p:spPr>
          <a:xfrm>
            <a:off x="7942347" y="5070764"/>
            <a:ext cx="886605" cy="24081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228600"/>
            <a:ext cx="7294418" cy="64215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2" b="60025"/>
          <a:stretch/>
        </p:blipFill>
        <p:spPr>
          <a:xfrm>
            <a:off x="5013508" y="5530836"/>
            <a:ext cx="6832127" cy="111934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59006" y="5736566"/>
            <a:ext cx="69411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FE TIENE OIDOS, ESCÚCHALA</a:t>
            </a:r>
            <a:endParaRPr lang="es-E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556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7"/>
          <a:stretch/>
        </p:blipFill>
        <p:spPr>
          <a:xfrm>
            <a:off x="0" y="220122"/>
            <a:ext cx="12192000" cy="63122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745" y="5532437"/>
            <a:ext cx="13231091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HAZ 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TI HERRAMIENTA QUE EMPUJE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DINAMISMO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5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76508" b="2907"/>
          <a:stretch/>
        </p:blipFill>
        <p:spPr>
          <a:xfrm>
            <a:off x="-1" y="1704"/>
            <a:ext cx="3641271" cy="68399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70" y="1704"/>
            <a:ext cx="8779329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0634" y="43605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Gloucester MT Extra Condensed" panose="02030808020601010101" pitchFamily="18" charset="0"/>
              </a:rPr>
              <a:t>VIVE CON</a:t>
            </a:r>
            <a:br>
              <a:rPr lang="es-ES" dirty="0" smtClean="0">
                <a:latin typeface="Gloucester MT Extra Condensed" panose="02030808020601010101" pitchFamily="18" charset="0"/>
              </a:rPr>
            </a:br>
            <a:r>
              <a:rPr lang="es-ES" dirty="0" smtClean="0">
                <a:latin typeface="Gloucester MT Extra Condensed" panose="02030808020601010101" pitchFamily="18" charset="0"/>
              </a:rPr>
              <a:t>SENCILLEZ</a:t>
            </a:r>
            <a:br>
              <a:rPr lang="es-ES" dirty="0" smtClean="0">
                <a:latin typeface="Gloucester MT Extra Condensed" panose="02030808020601010101" pitchFamily="18" charset="0"/>
              </a:rPr>
            </a:br>
            <a:r>
              <a:rPr lang="es-ES" dirty="0" smtClean="0">
                <a:latin typeface="Gloucester MT Extra Condensed" panose="02030808020601010101" pitchFamily="18" charset="0"/>
              </a:rPr>
              <a:t>Y</a:t>
            </a:r>
            <a:br>
              <a:rPr lang="es-ES" dirty="0" smtClean="0">
                <a:latin typeface="Gloucester MT Extra Condensed" panose="02030808020601010101" pitchFamily="18" charset="0"/>
              </a:rPr>
            </a:br>
            <a:r>
              <a:rPr lang="es-ES" dirty="0" smtClean="0">
                <a:latin typeface="Gloucester MT Extra Condensed" panose="02030808020601010101" pitchFamily="18" charset="0"/>
              </a:rPr>
              <a:t>TENDRÁS</a:t>
            </a:r>
            <a:br>
              <a:rPr lang="es-ES" dirty="0" smtClean="0">
                <a:latin typeface="Gloucester MT Extra Condensed" panose="02030808020601010101" pitchFamily="18" charset="0"/>
              </a:rPr>
            </a:br>
            <a:r>
              <a:rPr lang="es-ES" dirty="0" smtClean="0">
                <a:latin typeface="Gloucester MT Extra Condensed" panose="02030808020601010101" pitchFamily="18" charset="0"/>
              </a:rPr>
              <a:t>P A Z  Y</a:t>
            </a:r>
            <a:br>
              <a:rPr lang="es-ES" dirty="0" smtClean="0">
                <a:latin typeface="Gloucester MT Extra Condensed" panose="02030808020601010101" pitchFamily="18" charset="0"/>
              </a:rPr>
            </a:br>
            <a:r>
              <a:rPr lang="es-ES" dirty="0" smtClean="0">
                <a:latin typeface="Gloucester MT Extra Condensed" panose="02030808020601010101" pitchFamily="18" charset="0"/>
              </a:rPr>
              <a:t>CREDIBILIDAD</a:t>
            </a:r>
            <a:endParaRPr lang="es-ES" dirty="0">
              <a:latin typeface="Gloucester MT Extra Condensed" panose="02030808020601010101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0" r="1009" b="68252"/>
          <a:stretch/>
        </p:blipFill>
        <p:spPr>
          <a:xfrm>
            <a:off x="507205" y="135755"/>
            <a:ext cx="2626858" cy="2427355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70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469" y="-275549"/>
            <a:ext cx="12257314" cy="1325563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SE MÁS SAGAZ QUE LOS HIJOS DE LAS TINIEBLAS</a:t>
            </a:r>
            <a:endParaRPr lang="es-ES" sz="4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/>
          <a:stretch/>
        </p:blipFill>
        <p:spPr>
          <a:xfrm>
            <a:off x="431468" y="764771"/>
            <a:ext cx="11405856" cy="58444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0" t="7194" r="29766" b="5887"/>
          <a:stretch/>
        </p:blipFill>
        <p:spPr>
          <a:xfrm>
            <a:off x="9494916" y="1202130"/>
            <a:ext cx="1845425" cy="4588625"/>
          </a:xfrm>
          <a:prstGeom prst="rect">
            <a:avLst/>
          </a:prstGeom>
          <a:effectLst/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56" y="3469586"/>
            <a:ext cx="7525394" cy="232116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16523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be 4"/>
          <p:cNvSpPr/>
          <p:nvPr/>
        </p:nvSpPr>
        <p:spPr>
          <a:xfrm>
            <a:off x="7973568" y="3017520"/>
            <a:ext cx="4078224" cy="38404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9" y="0"/>
            <a:ext cx="6858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66325" y="4261104"/>
            <a:ext cx="4301837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NO PIERDES</a:t>
            </a:r>
            <a:br>
              <a:rPr lang="es-ES" b="1" dirty="0" smtClean="0"/>
            </a:br>
            <a:r>
              <a:rPr lang="es-ES" b="1" dirty="0" smtClean="0"/>
              <a:t>EL TIEMPO</a:t>
            </a:r>
            <a:br>
              <a:rPr lang="es-ES" b="1" dirty="0" smtClean="0"/>
            </a:br>
            <a:r>
              <a:rPr lang="es-ES" b="1" dirty="0" smtClean="0"/>
              <a:t>CUANDO</a:t>
            </a:r>
            <a:br>
              <a:rPr lang="es-ES" b="1" dirty="0" smtClean="0"/>
            </a:br>
            <a:r>
              <a:rPr lang="es-ES" b="1" dirty="0" smtClean="0"/>
              <a:t>ACOMPAÑAS</a:t>
            </a:r>
            <a:br>
              <a:rPr lang="es-ES" b="1" dirty="0" smtClean="0"/>
            </a:br>
            <a:r>
              <a:rPr lang="es-ES" b="1" dirty="0" smtClean="0"/>
              <a:t>A ENFERMOS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3" y="330488"/>
            <a:ext cx="5806283" cy="25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7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68251"/>
          <a:stretch/>
        </p:blipFill>
        <p:spPr>
          <a:xfrm>
            <a:off x="493855" y="303975"/>
            <a:ext cx="2705943" cy="62071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5"/>
          <a:stretch/>
        </p:blipFill>
        <p:spPr>
          <a:xfrm>
            <a:off x="3199798" y="305237"/>
            <a:ext cx="8522686" cy="62059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197" y="27603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Jamás</a:t>
            </a:r>
            <a:b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seas</a:t>
            </a:r>
            <a:b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un</a:t>
            </a:r>
            <a:b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ser</a:t>
            </a:r>
            <a:b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“roto”…</a:t>
            </a:r>
            <a:b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robustece </a:t>
            </a:r>
            <a:b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</a:t>
            </a:r>
            <a:b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 E</a:t>
            </a:r>
            <a:endParaRPr lang="es-ES" b="1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t="9011" r="14957" b="27783"/>
          <a:stretch/>
        </p:blipFill>
        <p:spPr>
          <a:xfrm>
            <a:off x="4171533" y="578326"/>
            <a:ext cx="3468415" cy="56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0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292608"/>
            <a:ext cx="11850624" cy="62699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3712" y="4682267"/>
            <a:ext cx="5419344" cy="1316197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No vagabundees,</a:t>
            </a:r>
            <a:br>
              <a:rPr lang="es-ES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céntrate en</a:t>
            </a:r>
            <a:r>
              <a:rPr lang="es-ES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r>
              <a:rPr lang="es-ES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tu</a:t>
            </a:r>
            <a:br>
              <a:rPr lang="es-ES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DEBER, ten</a:t>
            </a:r>
            <a:r>
              <a:rPr lang="es-ES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r>
              <a:rPr lang="es-ES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VIGOR</a:t>
            </a:r>
            <a:endParaRPr lang="es-ES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28" y="2706624"/>
            <a:ext cx="5833872" cy="415137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4212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"/>
          <a:stretch/>
        </p:blipFill>
        <p:spPr>
          <a:xfrm>
            <a:off x="135386" y="169271"/>
            <a:ext cx="11921237" cy="65928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90298" y="355607"/>
            <a:ext cx="11011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dirty="0" smtClean="0">
                <a:ln/>
                <a:latin typeface="Footlight MT Light" panose="0204060206030A020304" pitchFamily="18" charset="0"/>
              </a:rPr>
              <a:t>SIENTE Y VIVE LA VIDA CON FUERZA</a:t>
            </a:r>
            <a:endParaRPr lang="es-ES" sz="5400" b="1" cap="none" spc="0" dirty="0">
              <a:ln/>
              <a:effectLst/>
              <a:latin typeface="Footlight MT Light" panose="0204060206030A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1" b="23039"/>
          <a:stretch/>
        </p:blipFill>
        <p:spPr>
          <a:xfrm>
            <a:off x="1524005" y="1465272"/>
            <a:ext cx="9144000" cy="4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5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0" b="2061"/>
          <a:stretch/>
        </p:blipFill>
        <p:spPr>
          <a:xfrm>
            <a:off x="182880" y="244094"/>
            <a:ext cx="11832336" cy="64310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296643"/>
            <a:ext cx="11832336" cy="433606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131856" y="1477720"/>
            <a:ext cx="2596801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</a:t>
            </a:r>
          </a:p>
          <a:p>
            <a:pPr algn="ctr"/>
            <a:r>
              <a:rPr lang="es-ES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RUPTURA</a:t>
            </a:r>
          </a:p>
          <a:p>
            <a:pPr algn="ctr"/>
            <a:r>
              <a:rPr lang="es-ES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INTERIOR</a:t>
            </a:r>
          </a:p>
          <a:p>
            <a:pPr algn="ctr"/>
            <a:r>
              <a:rPr lang="es-ES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DAÑA</a:t>
            </a:r>
          </a:p>
          <a:p>
            <a:pPr algn="ctr"/>
            <a:r>
              <a:rPr lang="es-ES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es-ES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</a:t>
            </a:r>
          </a:p>
          <a:p>
            <a:pPr algn="ctr"/>
            <a:r>
              <a:rPr lang="es-ES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SOCIEDAD</a:t>
            </a:r>
            <a:endParaRPr lang="es-E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182880" y="761225"/>
            <a:ext cx="11832336" cy="6173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82880" y="612304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182880" y="6053328"/>
            <a:ext cx="11832336" cy="182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0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/>
        </p:blipFill>
        <p:spPr>
          <a:xfrm>
            <a:off x="362857" y="188686"/>
            <a:ext cx="6139543" cy="65025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88686"/>
            <a:ext cx="5319259" cy="650252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06059" y="3964781"/>
            <a:ext cx="9129712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3686629"/>
            <a:ext cx="10515600" cy="1194934"/>
          </a:xfrm>
        </p:spPr>
        <p:txBody>
          <a:bodyPr/>
          <a:lstStyle/>
          <a:p>
            <a:r>
              <a:rPr lang="es-ES" b="1" dirty="0" smtClean="0"/>
              <a:t>EN TU TRABAJO TRANSMITE VITALIDAD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8276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61"/>
          <a:stretch/>
        </p:blipFill>
        <p:spPr>
          <a:xfrm>
            <a:off x="117052" y="371594"/>
            <a:ext cx="11843889" cy="60439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448" y="5340118"/>
            <a:ext cx="12036552" cy="1325563"/>
          </a:xfrm>
        </p:spPr>
        <p:txBody>
          <a:bodyPr/>
          <a:lstStyle/>
          <a:p>
            <a:r>
              <a:rPr lang="es-ES" b="1" i="1" dirty="0" smtClean="0"/>
              <a:t>Un divorcio es una llaga a cada uno y a la sociedad</a:t>
            </a:r>
            <a:endParaRPr lang="es-ES" b="1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17"/>
          <a:stretch/>
        </p:blipFill>
        <p:spPr>
          <a:xfrm>
            <a:off x="465115" y="707923"/>
            <a:ext cx="5879452" cy="482964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3773"/>
          <a:stretch/>
        </p:blipFill>
        <p:spPr>
          <a:xfrm>
            <a:off x="6164827" y="707922"/>
            <a:ext cx="5360448" cy="4860595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cxnSp>
        <p:nvCxnSpPr>
          <p:cNvPr id="6" name="Conector recto 5"/>
          <p:cNvCxnSpPr/>
          <p:nvPr/>
        </p:nvCxnSpPr>
        <p:spPr>
          <a:xfrm>
            <a:off x="4041058" y="427703"/>
            <a:ext cx="4232787" cy="52946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H="1">
            <a:off x="3819832" y="298027"/>
            <a:ext cx="4041058" cy="54243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8" y="831273"/>
            <a:ext cx="11521440" cy="57025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008" y="428422"/>
            <a:ext cx="11637818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Elephant" panose="02020904090505020303" pitchFamily="18" charset="0"/>
              </a:rPr>
              <a:t>UN SER</a:t>
            </a:r>
            <a:r>
              <a:rPr lang="es-ES" sz="3200" dirty="0">
                <a:latin typeface="Elephant" panose="02020904090505020303" pitchFamily="18" charset="0"/>
              </a:rPr>
              <a:t> </a:t>
            </a:r>
            <a:r>
              <a:rPr lang="es-ES" sz="3200" dirty="0" smtClean="0">
                <a:latin typeface="Elephant" panose="02020904090505020303" pitchFamily="18" charset="0"/>
              </a:rPr>
              <a:t>HUMANO</a:t>
            </a:r>
            <a:r>
              <a:rPr lang="es-ES" sz="3200" dirty="0">
                <a:latin typeface="Elephant" panose="02020904090505020303" pitchFamily="18" charset="0"/>
              </a:rPr>
              <a:t> </a:t>
            </a:r>
            <a:r>
              <a:rPr lang="es-ES" sz="3200" dirty="0" smtClean="0">
                <a:latin typeface="Elephant" panose="02020904090505020303" pitchFamily="18" charset="0"/>
              </a:rPr>
              <a:t>SIN</a:t>
            </a:r>
            <a:r>
              <a:rPr lang="es-ES" sz="3200" dirty="0">
                <a:latin typeface="Elephant" panose="02020904090505020303" pitchFamily="18" charset="0"/>
              </a:rPr>
              <a:t> </a:t>
            </a:r>
            <a:r>
              <a:rPr lang="es-ES" sz="3200" dirty="0" smtClean="0">
                <a:latin typeface="Elephant" panose="02020904090505020303" pitchFamily="18" charset="0"/>
              </a:rPr>
              <a:t>FORMACIÓN ES</a:t>
            </a:r>
            <a:br>
              <a:rPr lang="es-ES" sz="3200" dirty="0" smtClean="0">
                <a:latin typeface="Elephant" panose="02020904090505020303" pitchFamily="18" charset="0"/>
              </a:rPr>
            </a:br>
            <a:r>
              <a:rPr lang="es-ES" sz="3200" dirty="0" smtClean="0">
                <a:latin typeface="Elephant" panose="02020904090505020303" pitchFamily="18" charset="0"/>
              </a:rPr>
              <a:t>                                                                   FOCO DE</a:t>
            </a:r>
            <a:r>
              <a:rPr lang="es-ES" sz="3200" dirty="0">
                <a:latin typeface="Elephant" panose="02020904090505020303" pitchFamily="18" charset="0"/>
              </a:rPr>
              <a:t> </a:t>
            </a:r>
            <a:r>
              <a:rPr lang="es-ES" sz="3200" dirty="0" smtClean="0">
                <a:latin typeface="Elephant" panose="02020904090505020303" pitchFamily="18" charset="0"/>
              </a:rPr>
              <a:t>MALES</a:t>
            </a:r>
            <a:br>
              <a:rPr lang="es-ES" sz="3200" dirty="0" smtClean="0">
                <a:latin typeface="Elephant" panose="02020904090505020303" pitchFamily="18" charset="0"/>
              </a:rPr>
            </a:br>
            <a:endParaRPr lang="es-ES" sz="3200" dirty="0">
              <a:latin typeface="Elephant" panose="0202090409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3" r="17683"/>
          <a:stretch/>
        </p:blipFill>
        <p:spPr>
          <a:xfrm>
            <a:off x="964277" y="1438102"/>
            <a:ext cx="2975956" cy="4223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117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3" y="322118"/>
            <a:ext cx="7568452" cy="6111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56346" y="2561088"/>
            <a:ext cx="7360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¡VITALIZA ESE CORAZÓN!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5333" r="4650" b="9333"/>
          <a:stretch/>
        </p:blipFill>
        <p:spPr>
          <a:xfrm>
            <a:off x="7924798" y="322118"/>
            <a:ext cx="4094305" cy="61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2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93854"/>
            <a:ext cx="11795760" cy="6420306"/>
          </a:xfrm>
          <a:prstGeom prst="rect">
            <a:avLst/>
          </a:prstGeom>
        </p:spPr>
      </p:pic>
      <p:sp>
        <p:nvSpPr>
          <p:cNvPr id="6" name="Nube 5"/>
          <p:cNvSpPr/>
          <p:nvPr/>
        </p:nvSpPr>
        <p:spPr>
          <a:xfrm>
            <a:off x="7376160" y="2895599"/>
            <a:ext cx="4130040" cy="3596005"/>
          </a:xfrm>
          <a:prstGeom prst="clou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49640" y="4030819"/>
            <a:ext cx="554736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SIEMPRE 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TIENES 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ALGO 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QUE 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OFRECER</a:t>
            </a:r>
            <a:endParaRPr lang="es-ES" b="1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r="2542"/>
          <a:stretch/>
        </p:blipFill>
        <p:spPr>
          <a:xfrm>
            <a:off x="609600" y="315774"/>
            <a:ext cx="6172200" cy="654222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3738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62"/>
            <a:ext cx="12192000" cy="68307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513" y="164296"/>
            <a:ext cx="9734310" cy="684996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619" y="36507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UN ÁRBOL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DAÑADO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ES UNA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PARTECITA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DAÑADA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DEL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COSMOS</a:t>
            </a:r>
            <a:endParaRPr lang="es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429" y="1829166"/>
            <a:ext cx="3582303" cy="4964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586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0" y="141935"/>
            <a:ext cx="11798357" cy="65913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02" y="1496291"/>
            <a:ext cx="9786851" cy="49651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239481">
            <a:off x="397252" y="1383745"/>
            <a:ext cx="9711519" cy="1327197"/>
          </a:xfrm>
        </p:spPr>
        <p:txBody>
          <a:bodyPr>
            <a:prstTxWarp prst="textCurveDown">
              <a:avLst/>
            </a:prstTxWarp>
            <a:normAutofit/>
          </a:bodyPr>
          <a:lstStyle/>
          <a:p>
            <a:r>
              <a:rPr lang="es-E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Llena tus </a:t>
            </a:r>
            <a:r>
              <a:rPr lang="es-E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¡</a:t>
            </a:r>
            <a:r>
              <a:rPr lang="es-E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vacíos! de obras vitales</a:t>
            </a:r>
            <a:endParaRPr lang="es-ES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9" t="28277" r="1267" b="60084"/>
          <a:stretch/>
        </p:blipFill>
        <p:spPr>
          <a:xfrm>
            <a:off x="354464" y="4712699"/>
            <a:ext cx="5669022" cy="6573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39834" t="52131" r="38174" b="7694"/>
          <a:stretch/>
        </p:blipFill>
        <p:spPr>
          <a:xfrm>
            <a:off x="5885411" y="4703768"/>
            <a:ext cx="1246909" cy="666254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354464" y="5370022"/>
            <a:ext cx="67778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4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09"/>
          <a:stretch/>
        </p:blipFill>
        <p:spPr>
          <a:xfrm>
            <a:off x="166331" y="147636"/>
            <a:ext cx="11805535" cy="65032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6898" y="26893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El</a:t>
            </a:r>
            <a:br>
              <a:rPr lang="es-ES" b="1" dirty="0" smtClean="0"/>
            </a:br>
            <a:r>
              <a:rPr lang="es-ES" b="1" dirty="0" smtClean="0"/>
              <a:t>consumismo</a:t>
            </a:r>
            <a:br>
              <a:rPr lang="es-ES" b="1" dirty="0" smtClean="0"/>
            </a:br>
            <a:r>
              <a:rPr lang="es-ES" b="1" dirty="0" smtClean="0"/>
              <a:t>minusvalora</a:t>
            </a:r>
            <a:br>
              <a:rPr lang="es-ES" b="1" dirty="0" smtClean="0"/>
            </a:br>
            <a:r>
              <a:rPr lang="es-ES" b="1" dirty="0" smtClean="0"/>
              <a:t>el</a:t>
            </a:r>
            <a:br>
              <a:rPr lang="es-ES" b="1" dirty="0" smtClean="0"/>
            </a:br>
            <a:r>
              <a:rPr lang="es-ES" b="1" dirty="0" smtClean="0"/>
              <a:t>A L M A </a:t>
            </a:r>
            <a:br>
              <a:rPr lang="es-ES" b="1" dirty="0" smtClean="0"/>
            </a:br>
            <a:r>
              <a:rPr lang="es-ES" b="1" dirty="0" smtClean="0"/>
              <a:t>y el</a:t>
            </a:r>
            <a:br>
              <a:rPr lang="es-ES" b="1" dirty="0" smtClean="0"/>
            </a:br>
            <a:r>
              <a:rPr lang="es-ES" b="1" dirty="0" smtClean="0"/>
              <a:t>CORAZÓN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" t="-615" r="5936" b="5437"/>
          <a:stretch/>
        </p:blipFill>
        <p:spPr>
          <a:xfrm>
            <a:off x="4674284" y="360967"/>
            <a:ext cx="7010400" cy="607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Conector recto de flecha 4"/>
          <p:cNvCxnSpPr/>
          <p:nvPr/>
        </p:nvCxnSpPr>
        <p:spPr>
          <a:xfrm>
            <a:off x="3386667" y="2252133"/>
            <a:ext cx="2794000" cy="4371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3352800" y="2895600"/>
            <a:ext cx="3132667" cy="64274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V="1">
            <a:off x="2531534" y="799003"/>
            <a:ext cx="8450964" cy="32158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3014133" y="2689303"/>
            <a:ext cx="7332134" cy="179803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3352800" y="4433872"/>
            <a:ext cx="7924800" cy="5275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4050487" y="3510321"/>
            <a:ext cx="1945966" cy="2263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 flipV="1">
            <a:off x="2218267" y="799003"/>
            <a:ext cx="5537200" cy="80966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5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5"/>
          <a:stretch/>
        </p:blipFill>
        <p:spPr>
          <a:xfrm>
            <a:off x="128154" y="114241"/>
            <a:ext cx="11892049" cy="65691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964766"/>
            <a:ext cx="11763894" cy="60093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309" y="-78712"/>
            <a:ext cx="10515600" cy="1325563"/>
          </a:xfrm>
        </p:spPr>
        <p:txBody>
          <a:bodyPr/>
          <a:lstStyle/>
          <a:p>
            <a:r>
              <a:rPr lang="es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Intenta ver en 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personas y cosas a DIOS</a:t>
            </a:r>
            <a:endParaRPr lang="es-E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/>
          <a:stretch/>
        </p:blipFill>
        <p:spPr>
          <a:xfrm rot="21099455">
            <a:off x="501361" y="1859481"/>
            <a:ext cx="5199611" cy="44704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9" y="404926"/>
            <a:ext cx="5962650" cy="4467225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437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" y="277587"/>
            <a:ext cx="11538858" cy="63028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972" y="277587"/>
            <a:ext cx="11310256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latin typeface="Bodoni MT" panose="02070603080606020203" pitchFamily="18" charset="0"/>
              </a:rPr>
              <a:t>SER EQUILIBRADO en la INTIMIDAD es ¡SER!</a:t>
            </a:r>
            <a:endParaRPr lang="es-ES" sz="4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78823"/>
            <a:ext cx="11734799" cy="652677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40227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La</a:t>
            </a:r>
            <a:b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sola</a:t>
            </a:r>
            <a:b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materia</a:t>
            </a:r>
            <a:b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es</a:t>
            </a:r>
            <a:b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vacío</a:t>
            </a:r>
            <a:b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y</a:t>
            </a:r>
            <a:b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desconsuelo</a:t>
            </a:r>
            <a:endParaRPr lang="es-E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713016"/>
            <a:ext cx="9239252" cy="545839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5650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59069" b="57438"/>
          <a:stretch/>
        </p:blipFill>
        <p:spPr>
          <a:xfrm>
            <a:off x="486695" y="496191"/>
            <a:ext cx="2536723" cy="53146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761" y="2540485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atin typeface="Britannic Bold" panose="020B0903060703020204" pitchFamily="34" charset="0"/>
              </a:rPr>
              <a:t>EN LOS</a:t>
            </a:r>
            <a:br>
              <a:rPr lang="es-ES" sz="3600" b="1" dirty="0" smtClean="0">
                <a:latin typeface="Britannic Bold" panose="020B0903060703020204" pitchFamily="34" charset="0"/>
              </a:rPr>
            </a:br>
            <a:r>
              <a:rPr lang="es-ES" sz="3600" b="1" dirty="0" smtClean="0">
                <a:latin typeface="Britannic Bold" panose="020B0903060703020204" pitchFamily="34" charset="0"/>
              </a:rPr>
              <a:t>ALTIBAJOS</a:t>
            </a:r>
            <a:br>
              <a:rPr lang="es-ES" sz="3600" b="1" dirty="0" smtClean="0">
                <a:latin typeface="Britannic Bold" panose="020B0903060703020204" pitchFamily="34" charset="0"/>
              </a:rPr>
            </a:br>
            <a:r>
              <a:rPr lang="es-ES" sz="3600" b="1" dirty="0" smtClean="0">
                <a:latin typeface="Britannic Bold" panose="020B0903060703020204" pitchFamily="34" charset="0"/>
              </a:rPr>
              <a:t>DE LA</a:t>
            </a:r>
            <a:br>
              <a:rPr lang="es-ES" sz="3600" b="1" dirty="0" smtClean="0">
                <a:latin typeface="Britannic Bold" panose="020B0903060703020204" pitchFamily="34" charset="0"/>
              </a:rPr>
            </a:br>
            <a:r>
              <a:rPr lang="es-ES" sz="3600" b="1" dirty="0" smtClean="0">
                <a:latin typeface="Britannic Bold" panose="020B0903060703020204" pitchFamily="34" charset="0"/>
              </a:rPr>
              <a:t>VIDA</a:t>
            </a:r>
            <a:br>
              <a:rPr lang="es-ES" sz="3600" b="1" dirty="0" smtClean="0">
                <a:latin typeface="Britannic Bold" panose="020B0903060703020204" pitchFamily="34" charset="0"/>
              </a:rPr>
            </a:br>
            <a:r>
              <a:rPr lang="es-ES" sz="3600" b="1" dirty="0" smtClean="0">
                <a:latin typeface="Britannic Bold" panose="020B0903060703020204" pitchFamily="34" charset="0"/>
              </a:rPr>
              <a:t>PON LA</a:t>
            </a:r>
            <a:br>
              <a:rPr lang="es-ES" sz="3600" b="1" dirty="0" smtClean="0">
                <a:latin typeface="Britannic Bold" panose="020B0903060703020204" pitchFamily="34" charset="0"/>
              </a:rPr>
            </a:br>
            <a:r>
              <a:rPr lang="es-ES" sz="3600" b="1" dirty="0" smtClean="0">
                <a:latin typeface="Britannic Bold" panose="020B0903060703020204" pitchFamily="34" charset="0"/>
              </a:rPr>
              <a:t>FUERZA</a:t>
            </a:r>
            <a:br>
              <a:rPr lang="es-ES" sz="3600" b="1" dirty="0" smtClean="0">
                <a:latin typeface="Britannic Bold" panose="020B0903060703020204" pitchFamily="34" charset="0"/>
              </a:rPr>
            </a:br>
            <a:r>
              <a:rPr lang="es-ES" sz="3600" b="1" dirty="0" smtClean="0">
                <a:latin typeface="Britannic Bold" panose="020B0903060703020204" pitchFamily="34" charset="0"/>
              </a:rPr>
              <a:t>EN</a:t>
            </a:r>
            <a:br>
              <a:rPr lang="es-ES" sz="3600" b="1" dirty="0" smtClean="0">
                <a:latin typeface="Britannic Bold" panose="020B0903060703020204" pitchFamily="34" charset="0"/>
              </a:rPr>
            </a:br>
            <a:r>
              <a:rPr lang="es-ES" sz="3600" b="1" dirty="0" smtClean="0">
                <a:latin typeface="Britannic Bold" panose="020B0903060703020204" pitchFamily="34" charset="0"/>
              </a:rPr>
              <a:t>LA  F E</a:t>
            </a:r>
            <a:endParaRPr lang="es-ES" sz="3600" b="1" dirty="0"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0"/>
          <a:stretch/>
        </p:blipFill>
        <p:spPr>
          <a:xfrm>
            <a:off x="3195484" y="496191"/>
            <a:ext cx="8554064" cy="53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5"/>
          <a:stretch/>
        </p:blipFill>
        <p:spPr>
          <a:xfrm>
            <a:off x="388148" y="272266"/>
            <a:ext cx="11518102" cy="633808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12997" y="830565"/>
            <a:ext cx="57749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Recuerda estas Aes:</a:t>
            </a:r>
          </a:p>
          <a:p>
            <a:pPr algn="ctr"/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55007" y="1896502"/>
            <a:ext cx="5405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ALMA CRISTALINA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55007" y="2891135"/>
            <a:ext cx="5940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AMAR de CORAZÓN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55007" y="3957072"/>
            <a:ext cx="5571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ALEGRÍA INTERIOR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71419" y="1948324"/>
            <a:ext cx="948811" cy="43823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s-E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s-E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r="19893"/>
          <a:stretch/>
        </p:blipFill>
        <p:spPr>
          <a:xfrm>
            <a:off x="7695288" y="666750"/>
            <a:ext cx="4069384" cy="5715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725147" y="5896942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79068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8350" t="57367" r="36596" b="24523"/>
          <a:stretch/>
        </p:blipFill>
        <p:spPr>
          <a:xfrm>
            <a:off x="295274" y="347662"/>
            <a:ext cx="3571875" cy="62055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9971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No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seas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nunca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“aburrido”,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vigoriza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esos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dones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del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Señor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                                            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347662"/>
            <a:ext cx="8058150" cy="62055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r="25582"/>
          <a:stretch/>
        </p:blipFill>
        <p:spPr>
          <a:xfrm>
            <a:off x="4086225" y="557212"/>
            <a:ext cx="4438650" cy="4319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918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60" b="71978"/>
          <a:stretch/>
        </p:blipFill>
        <p:spPr>
          <a:xfrm>
            <a:off x="133350" y="96299"/>
            <a:ext cx="11887200" cy="64839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0853178">
            <a:off x="7562850" y="172150"/>
            <a:ext cx="3581400" cy="6093710"/>
          </a:xfrm>
        </p:spPr>
        <p:txBody>
          <a:bodyPr>
            <a:prstTxWarp prst="textCurveUp">
              <a:avLst>
                <a:gd name="adj" fmla="val 15653"/>
              </a:avLst>
            </a:prstTxWarp>
            <a:normAutofit/>
          </a:bodyPr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No te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dejes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zarandear,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siempre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fija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mirada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33627"/>
            <a:ext cx="4786183" cy="620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93"/>
          <a:stretch/>
        </p:blipFill>
        <p:spPr>
          <a:xfrm>
            <a:off x="267567" y="261919"/>
            <a:ext cx="11744324" cy="64162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4182" y="26892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Las</a:t>
            </a:r>
            <a:b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</a:br>
            <a: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olas</a:t>
            </a:r>
            <a:b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</a:br>
            <a: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se</a:t>
            </a:r>
            <a:b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</a:br>
            <a: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suceden,</a:t>
            </a:r>
            <a:b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</a:br>
            <a: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mira </a:t>
            </a:r>
            <a:b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</a:br>
            <a: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esa</a:t>
            </a:r>
            <a:b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</a:br>
            <a: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espuma</a:t>
            </a:r>
            <a:b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</a:br>
            <a:r>
              <a:rPr lang="es-ES" b="1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blanca</a:t>
            </a:r>
            <a:endParaRPr lang="es-ES" b="1" dirty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2" t="5751" r="2859" b="4494"/>
          <a:stretch/>
        </p:blipFill>
        <p:spPr>
          <a:xfrm>
            <a:off x="2673928" y="261919"/>
            <a:ext cx="9518072" cy="649778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27643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4319" y="256032"/>
            <a:ext cx="11594591" cy="64190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48368" y="908991"/>
            <a:ext cx="5720542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Mira esa</a:t>
            </a:r>
            <a:r>
              <a:rPr lang="es-E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s-ES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pobreza y dolor,</a:t>
            </a:r>
            <a:br>
              <a:rPr lang="es-ES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resígnate con JESÚS,</a:t>
            </a:r>
            <a:br>
              <a:rPr lang="es-ES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a sufrir tus </a:t>
            </a:r>
            <a:r>
              <a:rPr lang="es-E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s-ES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pruebas</a:t>
            </a:r>
            <a:endParaRPr lang="es-E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8891" r="16997" b="44115"/>
          <a:stretch/>
        </p:blipFill>
        <p:spPr>
          <a:xfrm flipH="1">
            <a:off x="6071614" y="2887514"/>
            <a:ext cx="4531822" cy="3493008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r="10145" b="8509"/>
          <a:stretch/>
        </p:blipFill>
        <p:spPr>
          <a:xfrm>
            <a:off x="713232" y="537506"/>
            <a:ext cx="4572000" cy="585614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4017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1" t="6835" r="2642" b="8216"/>
          <a:stretch/>
        </p:blipFill>
        <p:spPr>
          <a:xfrm>
            <a:off x="201168" y="164592"/>
            <a:ext cx="11759184" cy="64007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0" y="2760853"/>
            <a:ext cx="110490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Franklin Gothic Demi Cond" panose="020B0706030402020204" pitchFamily="34" charset="0"/>
              </a:rPr>
              <a:t>Cada día un  momento</a:t>
            </a:r>
            <a:br>
              <a:rPr lang="es-ES" b="1" dirty="0" smtClean="0">
                <a:latin typeface="Franklin Gothic Demi Cond" panose="020B0706030402020204" pitchFamily="34" charset="0"/>
              </a:rPr>
            </a:br>
            <a:r>
              <a:rPr lang="es-ES" b="1" dirty="0" smtClean="0">
                <a:latin typeface="Franklin Gothic Demi Cond" panose="020B0706030402020204" pitchFamily="34" charset="0"/>
              </a:rPr>
              <a:t>de </a:t>
            </a:r>
            <a:r>
              <a:rPr lang="es-ES" b="1" dirty="0">
                <a:latin typeface="Franklin Gothic Demi Cond" panose="020B0706030402020204" pitchFamily="34" charset="0"/>
              </a:rPr>
              <a:t> </a:t>
            </a:r>
            <a:r>
              <a:rPr lang="es-ES" b="1" dirty="0" smtClean="0">
                <a:latin typeface="Franklin Gothic Demi Cond" panose="020B0706030402020204" pitchFamily="34" charset="0"/>
              </a:rPr>
              <a:t>silencio,</a:t>
            </a:r>
            <a:br>
              <a:rPr lang="es-ES" b="1" dirty="0" smtClean="0">
                <a:latin typeface="Franklin Gothic Demi Cond" panose="020B0706030402020204" pitchFamily="34" charset="0"/>
              </a:rPr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> </a:t>
            </a:r>
            <a:br>
              <a:rPr lang="es-ES" b="1" dirty="0" smtClean="0"/>
            </a:br>
            <a:r>
              <a:rPr lang="es-ES" b="1" dirty="0" smtClean="0">
                <a:latin typeface="Arial Narrow" panose="020B0606020202030204" pitchFamily="34" charset="0"/>
              </a:rPr>
              <a:t>sentirás VIDA para rectificar</a:t>
            </a:r>
            <a:endParaRPr lang="es-ES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871">
            <a:off x="5590512" y="760603"/>
            <a:ext cx="5587868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83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40659" y="0"/>
            <a:ext cx="10004612" cy="61139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289" y="2743806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Rounded MT Bold" panose="020F0704030504030204" pitchFamily="34" charset="0"/>
              </a:rPr>
              <a:t>Desarrolla</a:t>
            </a:r>
            <a:br>
              <a:rPr lang="es-ES" sz="3600" dirty="0" smtClean="0">
                <a:latin typeface="Arial Rounded MT Bold" panose="020F0704030504030204" pitchFamily="34" charset="0"/>
              </a:rPr>
            </a:br>
            <a:r>
              <a:rPr lang="es-ES" sz="3600" dirty="0" smtClean="0">
                <a:latin typeface="Arial Rounded MT Bold" panose="020F0704030504030204" pitchFamily="34" charset="0"/>
              </a:rPr>
              <a:t>la</a:t>
            </a:r>
            <a:br>
              <a:rPr lang="es-ES" sz="3600" dirty="0" smtClean="0">
                <a:latin typeface="Arial Rounded MT Bold" panose="020F0704030504030204" pitchFamily="34" charset="0"/>
              </a:rPr>
            </a:br>
            <a:r>
              <a:rPr lang="es-ES" sz="3600" dirty="0" smtClean="0">
                <a:latin typeface="Arial Rounded MT Bold" panose="020F0704030504030204" pitchFamily="34" charset="0"/>
              </a:rPr>
              <a:t>capacidad</a:t>
            </a:r>
            <a:br>
              <a:rPr lang="es-ES" sz="3600" dirty="0" smtClean="0">
                <a:latin typeface="Arial Rounded MT Bold" panose="020F0704030504030204" pitchFamily="34" charset="0"/>
              </a:rPr>
            </a:br>
            <a:r>
              <a:rPr lang="es-ES" sz="3600" dirty="0" smtClean="0">
                <a:latin typeface="Arial Rounded MT Bold" panose="020F0704030504030204" pitchFamily="34" charset="0"/>
              </a:rPr>
              <a:t>de</a:t>
            </a:r>
            <a:br>
              <a:rPr lang="es-ES" sz="3600" dirty="0" smtClean="0">
                <a:latin typeface="Arial Rounded MT Bold" panose="020F0704030504030204" pitchFamily="34" charset="0"/>
              </a:rPr>
            </a:br>
            <a:r>
              <a:rPr lang="es-ES" sz="3600" dirty="0" smtClean="0">
                <a:latin typeface="Arial Rounded MT Bold" panose="020F0704030504030204" pitchFamily="34" charset="0"/>
              </a:rPr>
              <a:t>hacer</a:t>
            </a:r>
            <a:br>
              <a:rPr lang="es-ES" sz="3600" dirty="0" smtClean="0">
                <a:latin typeface="Arial Rounded MT Bold" panose="020F0704030504030204" pitchFamily="34" charset="0"/>
              </a:rPr>
            </a:br>
            <a:r>
              <a:rPr lang="es-ES" sz="3600" dirty="0" smtClean="0">
                <a:latin typeface="Arial Rounded MT Bold" panose="020F0704030504030204" pitchFamily="34" charset="0"/>
              </a:rPr>
              <a:t>por los</a:t>
            </a:r>
            <a:br>
              <a:rPr lang="es-ES" sz="3600" dirty="0" smtClean="0">
                <a:latin typeface="Arial Rounded MT Bold" panose="020F0704030504030204" pitchFamily="34" charset="0"/>
              </a:rPr>
            </a:br>
            <a:r>
              <a:rPr lang="es-ES" sz="3600" dirty="0" smtClean="0">
                <a:latin typeface="Arial Rounded MT Bold" panose="020F0704030504030204" pitchFamily="34" charset="0"/>
              </a:rPr>
              <a:t>demás,</a:t>
            </a:r>
            <a:br>
              <a:rPr lang="es-ES" sz="3600" dirty="0" smtClean="0">
                <a:latin typeface="Arial Rounded MT Bold" panose="020F0704030504030204" pitchFamily="34" charset="0"/>
              </a:rPr>
            </a:br>
            <a:r>
              <a:rPr lang="es-ES" sz="3600" dirty="0" smtClean="0">
                <a:latin typeface="Arial Rounded MT Bold" panose="020F0704030504030204" pitchFamily="34" charset="0"/>
              </a:rPr>
              <a:t>lo</a:t>
            </a:r>
            <a:br>
              <a:rPr lang="es-ES" sz="3600" dirty="0" smtClean="0">
                <a:latin typeface="Arial Rounded MT Bold" panose="020F0704030504030204" pitchFamily="34" charset="0"/>
              </a:rPr>
            </a:br>
            <a:r>
              <a:rPr lang="es-ES" sz="3600" dirty="0" smtClean="0">
                <a:latin typeface="Arial Rounded MT Bold" panose="020F0704030504030204" pitchFamily="34" charset="0"/>
              </a:rPr>
              <a:t>mejor</a:t>
            </a:r>
            <a:endParaRPr lang="es-ES" sz="3600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15"/>
          <a:stretch/>
        </p:blipFill>
        <p:spPr>
          <a:xfrm>
            <a:off x="3155576" y="197224"/>
            <a:ext cx="9036423" cy="64187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014447" y="1524000"/>
            <a:ext cx="3926631" cy="1649507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s-ES" sz="6000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A.M.D.G.</a:t>
            </a:r>
            <a:endParaRPr lang="es-ES" sz="60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2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158</Words>
  <Application>Microsoft Office PowerPoint</Application>
  <PresentationFormat>Panorámica</PresentationFormat>
  <Paragraphs>44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7" baseType="lpstr">
      <vt:lpstr>Aharoni</vt:lpstr>
      <vt:lpstr>Arial</vt:lpstr>
      <vt:lpstr>Arial Black</vt:lpstr>
      <vt:lpstr>Arial Narrow</vt:lpstr>
      <vt:lpstr>Arial Rounded MT Bold</vt:lpstr>
      <vt:lpstr>Bodoni MT</vt:lpstr>
      <vt:lpstr>Bodoni MT Black</vt:lpstr>
      <vt:lpstr>Britannic Bold</vt:lpstr>
      <vt:lpstr>Calibri</vt:lpstr>
      <vt:lpstr>Calibri Light</vt:lpstr>
      <vt:lpstr>DokChampa</vt:lpstr>
      <vt:lpstr>Elephant</vt:lpstr>
      <vt:lpstr>Estrangelo Edessa</vt:lpstr>
      <vt:lpstr>Footlight MT Light</vt:lpstr>
      <vt:lpstr>Franklin Gothic Demi Cond</vt:lpstr>
      <vt:lpstr>Gloucester MT Extra Condensed</vt:lpstr>
      <vt:lpstr>Tema de Office</vt:lpstr>
      <vt:lpstr>V I T A L I D A D. </vt:lpstr>
      <vt:lpstr>EN TU TRABAJO TRANSMITE VITALIDAD</vt:lpstr>
      <vt:lpstr>EN LOS ALTIBAJOS DE LA VIDA PON LA FUERZA EN LA  F E</vt:lpstr>
      <vt:lpstr>No  seas nunca  “aburrido”,  vigoriza esos dones del Señor                                             </vt:lpstr>
      <vt:lpstr>No te dejes zarandear, ten siempre fija la mirada</vt:lpstr>
      <vt:lpstr>Las olas se suceden, mira  esa espuma blanca</vt:lpstr>
      <vt:lpstr>Mira esa pobreza y dolor, resígnate con JESÚS, a sufrir tus  pruebas</vt:lpstr>
      <vt:lpstr>Cada día un  momento de  silencio,          sentirás VIDA para rectificar</vt:lpstr>
      <vt:lpstr>Desarrolla la capacidad de hacer por los demás, lo mejor</vt:lpstr>
      <vt:lpstr>NO TE ASUSTE EL SILENCIO,                                              </vt:lpstr>
      <vt:lpstr>Presentación de PowerPoint</vt:lpstr>
      <vt:lpstr>HAZ DE TI HERRAMIENTA QUE EMPUJE DINAMISMO</vt:lpstr>
      <vt:lpstr>VIVE CON SENCILLEZ Y TENDRÁS P A Z  Y CREDIBILIDAD</vt:lpstr>
      <vt:lpstr>SE MÁS SAGAZ QUE LOS HIJOS DE LAS TINIEBLAS</vt:lpstr>
      <vt:lpstr>NO PIERDES EL TIEMPO CUANDO ACOMPAÑAS A ENFERMOS</vt:lpstr>
      <vt:lpstr>Jamás seas un ser “roto”… robustece  la F E</vt:lpstr>
      <vt:lpstr>No vagabundees, céntrate en tu DEBER, ten VIGOR</vt:lpstr>
      <vt:lpstr>Presentación de PowerPoint</vt:lpstr>
      <vt:lpstr>Presentación de PowerPoint</vt:lpstr>
      <vt:lpstr>Un divorcio es una llaga a cada uno y a la sociedad</vt:lpstr>
      <vt:lpstr>UN SER HUMANO SIN FORMACIÓN ES                                                                    FOCO DE MALES </vt:lpstr>
      <vt:lpstr>Presentación de PowerPoint</vt:lpstr>
      <vt:lpstr>SIEMPRE  TIENES  ALGO  QUE  OFRECER</vt:lpstr>
      <vt:lpstr>UN ÁRBOL DAÑADO ES UNA PARTECITA DAÑADA DEL COSMOS</vt:lpstr>
      <vt:lpstr>Llena tus ¡vacíos! de obras vitales</vt:lpstr>
      <vt:lpstr>El consumismo minusvalora el A L M A  y el CORAZÓN</vt:lpstr>
      <vt:lpstr>Intenta ver en  personas y cosas a DIOS</vt:lpstr>
      <vt:lpstr>SER EQUILIBRADO en la INTIMIDAD es ¡SER!</vt:lpstr>
      <vt:lpstr>La sola materia es vacío y desconsuelo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I T A L I D A D.</dc:title>
  <dc:creator>JOSE SOLER MATAIX</dc:creator>
  <cp:lastModifiedBy>José Soler Mataix</cp:lastModifiedBy>
  <cp:revision>44</cp:revision>
  <dcterms:created xsi:type="dcterms:W3CDTF">2015-04-20T06:52:20Z</dcterms:created>
  <dcterms:modified xsi:type="dcterms:W3CDTF">2015-04-27T12:43:21Z</dcterms:modified>
</cp:coreProperties>
</file>