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10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31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63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82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49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4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7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70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79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0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84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CEAE-6EE8-4DD8-B3CB-4885FCF18EEF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BEA9-704F-43D2-B462-3198369057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41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665121"/>
            <a:ext cx="11155680" cy="534487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469881" y="256032"/>
            <a:ext cx="838208" cy="356616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Bisel 4"/>
          <p:cNvSpPr/>
          <p:nvPr/>
        </p:nvSpPr>
        <p:spPr>
          <a:xfrm>
            <a:off x="2359152" y="1225296"/>
            <a:ext cx="2139696" cy="206654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Bisel 5"/>
          <p:cNvSpPr/>
          <p:nvPr/>
        </p:nvSpPr>
        <p:spPr>
          <a:xfrm>
            <a:off x="5074920" y="1225296"/>
            <a:ext cx="2075688" cy="206654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Bisel 6"/>
          <p:cNvSpPr/>
          <p:nvPr/>
        </p:nvSpPr>
        <p:spPr>
          <a:xfrm>
            <a:off x="7726680" y="1225296"/>
            <a:ext cx="2167128" cy="199339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788440" y="1778615"/>
            <a:ext cx="1281120" cy="92333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719137" y="1778615"/>
            <a:ext cx="686406" cy="92333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120186" y="1753574"/>
            <a:ext cx="1287533" cy="92333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588019" y="665121"/>
            <a:ext cx="720069" cy="92333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60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rush"/>
        <p:sndAc>
          <p:stSnd loop="1">
            <p:snd r:embed="rId2" name="10 - I'm Getting Sentimental Over You.wav"/>
          </p:stSnd>
        </p:sndAc>
      </p:transition>
    </mc:Choice>
    <mc:Fallback xmlns="">
      <p:transition spd="slow">
        <p:fade/>
        <p:sndAc>
          <p:stSnd loop="1">
            <p:snd r:embed="rId4" name="10 - I'm Getting Sentimental Over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53554" r="2941" b="8519"/>
          <a:stretch/>
        </p:blipFill>
        <p:spPr>
          <a:xfrm>
            <a:off x="243840" y="228600"/>
            <a:ext cx="3186023" cy="62798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730" y="38758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¡EDIFICA 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LA 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VIDA </a:t>
            </a: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 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TEMPLE</a:t>
            </a: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es-E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63" y="228600"/>
            <a:ext cx="8518297" cy="62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9"/>
          <a:stretch/>
        </p:blipFill>
        <p:spPr>
          <a:xfrm rot="10800000">
            <a:off x="513406" y="0"/>
            <a:ext cx="4350327" cy="68579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1394" y="2818706"/>
            <a:ext cx="34943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33811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QUE  LA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MIRADA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CONVIERTA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7" y="0"/>
            <a:ext cx="6026570" cy="68579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4" y="431568"/>
            <a:ext cx="3367602" cy="2195253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191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52229"/>
            <a:ext cx="11521439" cy="63979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21640" y="1188935"/>
            <a:ext cx="446116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La sana alegría es </a:t>
            </a:r>
            <a:br>
              <a:rPr lang="es-ES" b="1" dirty="0" smtClean="0">
                <a:solidFill>
                  <a:srgbClr val="0070C0"/>
                </a:solidFill>
                <a:latin typeface="Rockwell" panose="02060603020205020403" pitchFamily="18" charset="0"/>
              </a:rPr>
            </a:br>
            <a:r>
              <a:rPr lang="es-ES" b="1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futuro de  V I D A </a:t>
            </a:r>
            <a:endParaRPr lang="es-ES" b="1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t="22545"/>
          <a:stretch/>
        </p:blipFill>
        <p:spPr>
          <a:xfrm>
            <a:off x="1508183" y="534861"/>
            <a:ext cx="5391991" cy="5832687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t="26183" r="13328" b="16120"/>
          <a:stretch/>
        </p:blipFill>
        <p:spPr>
          <a:xfrm>
            <a:off x="8047329" y="3017009"/>
            <a:ext cx="2742592" cy="2705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co 6"/>
          <p:cNvSpPr/>
          <p:nvPr/>
        </p:nvSpPr>
        <p:spPr>
          <a:xfrm rot="21279105" flipV="1">
            <a:off x="796008" y="5719752"/>
            <a:ext cx="11139506" cy="553800"/>
          </a:xfrm>
          <a:prstGeom prst="arc">
            <a:avLst>
              <a:gd name="adj1" fmla="val 248453"/>
              <a:gd name="adj2" fmla="val 0"/>
            </a:avLst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198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" y="187777"/>
            <a:ext cx="11821886" cy="63518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9055" y="1143000"/>
            <a:ext cx="3529545" cy="4441371"/>
          </a:xfrm>
        </p:spPr>
        <p:txBody>
          <a:bodyPr>
            <a:prstTxWarp prst="textDeflate">
              <a:avLst>
                <a:gd name="adj" fmla="val 8110"/>
              </a:avLst>
            </a:prstTxWarp>
            <a:normAutofit fontScale="90000"/>
          </a:bodyPr>
          <a:lstStyle/>
          <a:p>
            <a:r>
              <a:rPr lang="es-ES" b="1" dirty="0" smtClean="0">
                <a:latin typeface="Arial Black" panose="020B0A04020102020204" pitchFamily="34" charset="0"/>
              </a:rPr>
              <a:t>Si haces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las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cosas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para que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te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vean,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/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has</a:t>
            </a:r>
            <a:br>
              <a:rPr lang="es-E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perdido</a:t>
            </a:r>
            <a:br>
              <a:rPr lang="es-E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el tiempo</a:t>
            </a:r>
            <a:endParaRPr lang="es-ES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6" y="1143000"/>
            <a:ext cx="5698672" cy="385354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0402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326571" y="90384"/>
            <a:ext cx="11612457" cy="657167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257300" y="1583871"/>
            <a:ext cx="6155871" cy="6204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5197931" y="365126"/>
            <a:ext cx="598712" cy="62969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7300" y="1205840"/>
            <a:ext cx="10515600" cy="1325563"/>
          </a:xfrm>
        </p:spPr>
        <p:txBody>
          <a:bodyPr/>
          <a:lstStyle/>
          <a:p>
            <a:r>
              <a:rPr lang="es-ES" b="1" dirty="0" smtClean="0"/>
              <a:t>PARA MI EL </a:t>
            </a:r>
            <a:r>
              <a:rPr lang="es-ES" b="1" dirty="0" smtClean="0">
                <a:solidFill>
                  <a:srgbClr val="FF0000"/>
                </a:solidFill>
              </a:rPr>
              <a:t>ALMA</a:t>
            </a:r>
            <a:r>
              <a:rPr lang="es-ES" b="1" dirty="0" smtClean="0"/>
              <a:t> ES: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2580555" y="2624435"/>
            <a:ext cx="5463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ETERNID </a:t>
            </a:r>
            <a:r>
              <a:rPr lang="es-E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 FELIZ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33804" y="3424578"/>
            <a:ext cx="5251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L </a:t>
            </a:r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UZ Y PLEGARIA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65055" y="4224720"/>
            <a:ext cx="7588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 </a:t>
            </a:r>
            <a:r>
              <a:rPr lang="es-E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OSURA Y BONDAD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66097" y="5059392"/>
            <a:ext cx="7291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DIVINID</a:t>
            </a:r>
            <a:r>
              <a:rPr lang="es-E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</a:t>
            </a:r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D, ETERNIDAD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6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23"/>
            <a:ext cx="12191999" cy="62037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614" y="307566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TU</a:t>
            </a:r>
            <a:br>
              <a:rPr lang="es-ES" b="1" dirty="0" smtClean="0"/>
            </a:br>
            <a:r>
              <a:rPr lang="es-ES" b="1" dirty="0" smtClean="0"/>
              <a:t>QUE</a:t>
            </a:r>
            <a:br>
              <a:rPr lang="es-ES" b="1" dirty="0" smtClean="0"/>
            </a:br>
            <a:r>
              <a:rPr lang="es-ES" b="1" dirty="0" smtClean="0"/>
              <a:t>HACER</a:t>
            </a:r>
            <a:br>
              <a:rPr lang="es-ES" b="1" dirty="0" smtClean="0"/>
            </a:br>
            <a:r>
              <a:rPr lang="es-ES" b="1" dirty="0" smtClean="0"/>
              <a:t>DEBE</a:t>
            </a:r>
            <a:br>
              <a:rPr lang="es-ES" b="1" dirty="0" smtClean="0"/>
            </a:br>
            <a:r>
              <a:rPr lang="es-ES" b="1" dirty="0" smtClean="0"/>
              <a:t>SER</a:t>
            </a:r>
            <a:br>
              <a:rPr lang="es-ES" b="1" dirty="0" smtClean="0"/>
            </a:br>
            <a:r>
              <a:rPr lang="es-ES" b="1" dirty="0" smtClean="0"/>
              <a:t>TRANSPARENCIA</a:t>
            </a:r>
            <a:br>
              <a:rPr lang="es-ES" b="1" dirty="0" smtClean="0"/>
            </a:br>
            <a:r>
              <a:rPr lang="es-ES" b="1" dirty="0" smtClean="0"/>
              <a:t>DE</a:t>
            </a:r>
            <a:br>
              <a:rPr lang="es-ES" b="1" dirty="0" smtClean="0"/>
            </a:br>
            <a:r>
              <a:rPr lang="es-ES" b="1" dirty="0" smtClean="0">
                <a:latin typeface="Baskerville Old Face" panose="02020602080505020303" pitchFamily="18" charset="0"/>
              </a:rPr>
              <a:t>D I O S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endParaRPr lang="es-ES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45" y="203531"/>
            <a:ext cx="8619526" cy="6327897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6" name="Conector recto 5"/>
          <p:cNvCxnSpPr/>
          <p:nvPr/>
        </p:nvCxnSpPr>
        <p:spPr>
          <a:xfrm>
            <a:off x="0" y="195943"/>
            <a:ext cx="12192000" cy="7588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0" y="6655620"/>
            <a:ext cx="12192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56"/>
          <a:stretch/>
        </p:blipFill>
        <p:spPr>
          <a:xfrm>
            <a:off x="7712765" y="114301"/>
            <a:ext cx="4154557" cy="6286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5768" y="1640648"/>
            <a:ext cx="3061554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Arial Black" panose="020B0A04020102020204" pitchFamily="34" charset="0"/>
              </a:rPr>
              <a:t>Manifiesta</a:t>
            </a:r>
            <a:br>
              <a:rPr lang="es-ES" sz="3600" b="1" dirty="0" smtClean="0">
                <a:latin typeface="Arial Black" panose="020B0A04020102020204" pitchFamily="34" charset="0"/>
              </a:rPr>
            </a:br>
            <a:r>
              <a:rPr lang="es-ES" sz="3600" b="1" dirty="0" smtClean="0">
                <a:latin typeface="Arial Black" panose="020B0A04020102020204" pitchFamily="34" charset="0"/>
              </a:rPr>
              <a:t>honradez</a:t>
            </a:r>
            <a:br>
              <a:rPr lang="es-ES" sz="3600" b="1" dirty="0" smtClean="0">
                <a:latin typeface="Arial Black" panose="020B0A04020102020204" pitchFamily="34" charset="0"/>
              </a:rPr>
            </a:br>
            <a:r>
              <a:rPr lang="es-ES" sz="3600" b="1" dirty="0" smtClean="0">
                <a:latin typeface="Arial Black" panose="020B0A04020102020204" pitchFamily="34" charset="0"/>
              </a:rPr>
              <a:t>y finos</a:t>
            </a:r>
            <a:br>
              <a:rPr lang="es-ES" sz="3600" b="1" dirty="0" smtClean="0">
                <a:latin typeface="Arial Black" panose="020B0A04020102020204" pitchFamily="34" charset="0"/>
              </a:rPr>
            </a:br>
            <a:r>
              <a:rPr lang="es-ES" sz="3600" b="1" dirty="0" smtClean="0">
                <a:latin typeface="Arial Black" panose="020B0A04020102020204" pitchFamily="34" charset="0"/>
              </a:rPr>
              <a:t>modales</a:t>
            </a:r>
            <a:endParaRPr lang="es-ES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"/>
          <a:stretch/>
        </p:blipFill>
        <p:spPr>
          <a:xfrm>
            <a:off x="207578" y="258418"/>
            <a:ext cx="7939045" cy="50577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4" t="23201" r="1059" b="45044"/>
          <a:stretch/>
        </p:blipFill>
        <p:spPr>
          <a:xfrm>
            <a:off x="207579" y="5073375"/>
            <a:ext cx="11659744" cy="15902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4" t="-2319" r="32702" b="67903"/>
          <a:stretch/>
        </p:blipFill>
        <p:spPr>
          <a:xfrm>
            <a:off x="377687" y="258417"/>
            <a:ext cx="1152939" cy="17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o 4"/>
          <p:cNvSpPr/>
          <p:nvPr/>
        </p:nvSpPr>
        <p:spPr>
          <a:xfrm flipH="1">
            <a:off x="132735" y="309716"/>
            <a:ext cx="11887200" cy="638605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9762" y="309716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odoni MT Black" panose="02070A03080606020203" pitchFamily="18" charset="0"/>
              </a:rPr>
              <a:t>¿Cristiano y avaro?, pues no procede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9509" r="3450" b="9071"/>
          <a:stretch/>
        </p:blipFill>
        <p:spPr>
          <a:xfrm>
            <a:off x="1301546" y="1843548"/>
            <a:ext cx="5191432" cy="331838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2813" r="9505" b="13491"/>
          <a:stretch/>
        </p:blipFill>
        <p:spPr>
          <a:xfrm>
            <a:off x="6754761" y="1467463"/>
            <a:ext cx="4616246" cy="4483511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3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2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7922" y="5130828"/>
            <a:ext cx="5317982" cy="1325563"/>
          </a:xfrm>
          <a:prstGeom prst="rect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4546" y="5130827"/>
            <a:ext cx="10650794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Tengamos sentido </a:t>
            </a:r>
            <a:br>
              <a:rPr lang="es-ES" b="1" dirty="0" smtClean="0"/>
            </a:br>
            <a:r>
              <a:rPr lang="es-ES" b="1" dirty="0" smtClean="0"/>
              <a:t>de lo sagrado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8" y="388100"/>
            <a:ext cx="5206562" cy="61763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2" y="388100"/>
            <a:ext cx="5317982" cy="44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64001" b="14060"/>
          <a:stretch/>
        </p:blipFill>
        <p:spPr>
          <a:xfrm>
            <a:off x="267317" y="235734"/>
            <a:ext cx="11708373" cy="64747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69" y="1202678"/>
            <a:ext cx="8058764" cy="51029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86214"/>
          <a:stretch/>
        </p:blipFill>
        <p:spPr>
          <a:xfrm>
            <a:off x="679846" y="5102941"/>
            <a:ext cx="8059611" cy="8337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975" y="26792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SOMOS</a:t>
            </a:r>
            <a:br>
              <a:rPr lang="es-ES" b="1" dirty="0" smtClean="0"/>
            </a:br>
            <a:r>
              <a:rPr lang="es-ES" b="1" dirty="0" smtClean="0"/>
              <a:t>CUERPO</a:t>
            </a:r>
            <a:br>
              <a:rPr lang="es-ES" b="1" dirty="0" smtClean="0"/>
            </a:br>
            <a:r>
              <a:rPr lang="es-ES" b="1" dirty="0" smtClean="0"/>
              <a:t>Y ALMA,</a:t>
            </a:r>
            <a:br>
              <a:rPr lang="es-ES" b="1" dirty="0" smtClean="0"/>
            </a:br>
            <a:r>
              <a:rPr lang="es-ES" b="1" dirty="0" smtClean="0"/>
              <a:t>UNE</a:t>
            </a:r>
            <a:br>
              <a:rPr lang="es-ES" b="1" dirty="0" smtClean="0"/>
            </a:br>
            <a:r>
              <a:rPr lang="es-ES" b="1" dirty="0" smtClean="0"/>
              <a:t>Y</a:t>
            </a:r>
            <a:br>
              <a:rPr lang="es-ES" b="1" dirty="0" smtClean="0"/>
            </a:br>
            <a:r>
              <a:rPr lang="es-ES" b="1" dirty="0" smtClean="0"/>
              <a:t>PERFILA</a:t>
            </a:r>
            <a:br>
              <a:rPr lang="es-ES" b="1" dirty="0" smtClean="0"/>
            </a:br>
            <a:r>
              <a:rPr lang="es-ES" b="1" dirty="0" smtClean="0"/>
              <a:t>EL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 L M A</a:t>
            </a:r>
            <a:endParaRPr lang="es-ES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3" t="7411" r="37138" b="13956"/>
          <a:stretch/>
        </p:blipFill>
        <p:spPr>
          <a:xfrm>
            <a:off x="7034982" y="62099"/>
            <a:ext cx="2058438" cy="33497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46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174510"/>
            <a:ext cx="11759184" cy="64640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5908" y="681335"/>
            <a:ext cx="838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Motiva y perfila toda acción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1865376"/>
            <a:ext cx="4553712" cy="4590287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9564624" y="681335"/>
            <a:ext cx="0" cy="356616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8894444" y="1641241"/>
            <a:ext cx="134035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o 11"/>
          <p:cNvSpPr/>
          <p:nvPr/>
        </p:nvSpPr>
        <p:spPr>
          <a:xfrm rot="16765460">
            <a:off x="7289239" y="588248"/>
            <a:ext cx="3210410" cy="5522141"/>
          </a:xfrm>
          <a:prstGeom prst="arc">
            <a:avLst>
              <a:gd name="adj1" fmla="val 6243380"/>
              <a:gd name="adj2" fmla="val 111424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Arco 12"/>
          <p:cNvSpPr/>
          <p:nvPr/>
        </p:nvSpPr>
        <p:spPr>
          <a:xfrm rot="18119233">
            <a:off x="5811742" y="3167732"/>
            <a:ext cx="3541139" cy="2232678"/>
          </a:xfrm>
          <a:prstGeom prst="arc">
            <a:avLst>
              <a:gd name="adj1" fmla="val 6675255"/>
              <a:gd name="adj2" fmla="val 992771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01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5" y="215371"/>
            <a:ext cx="11888047" cy="64563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733" y="44262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Los  ruidos</a:t>
            </a:r>
            <a:br>
              <a:rPr lang="es-ES" b="1" dirty="0" smtClean="0"/>
            </a:br>
            <a:r>
              <a:rPr lang="es-ES" b="1" dirty="0" smtClean="0"/>
              <a:t>nunca</a:t>
            </a:r>
            <a:r>
              <a:rPr lang="es-ES" b="1" dirty="0"/>
              <a:t> </a:t>
            </a:r>
            <a:r>
              <a:rPr lang="es-ES" b="1" dirty="0" smtClean="0"/>
              <a:t>te</a:t>
            </a:r>
            <a:br>
              <a:rPr lang="es-ES" b="1" dirty="0" smtClean="0"/>
            </a:br>
            <a:r>
              <a:rPr lang="es-ES" b="1" dirty="0" smtClean="0"/>
              <a:t>ayudarán</a:t>
            </a:r>
            <a:br>
              <a:rPr lang="es-ES" b="1" dirty="0" smtClean="0"/>
            </a:br>
            <a:r>
              <a:rPr lang="es-ES" b="1" dirty="0" smtClean="0"/>
              <a:t>en el</a:t>
            </a:r>
            <a:r>
              <a:rPr lang="es-ES" b="1" dirty="0"/>
              <a:t> </a:t>
            </a:r>
            <a:r>
              <a:rPr lang="es-ES" b="1" dirty="0" smtClean="0"/>
              <a:t>hacer 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2" y="586199"/>
            <a:ext cx="8631904" cy="58484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9"/>
          <a:stretch/>
        </p:blipFill>
        <p:spPr>
          <a:xfrm>
            <a:off x="208008" y="655009"/>
            <a:ext cx="2969801" cy="2851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ector recto 6"/>
          <p:cNvCxnSpPr/>
          <p:nvPr/>
        </p:nvCxnSpPr>
        <p:spPr>
          <a:xfrm flipV="1">
            <a:off x="4013200" y="1049867"/>
            <a:ext cx="7836036" cy="16933"/>
          </a:xfrm>
          <a:prstGeom prst="line">
            <a:avLst/>
          </a:prstGeom>
          <a:ln w="5715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217332" y="6084760"/>
            <a:ext cx="7433735" cy="0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06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4"/>
          <a:stretch/>
        </p:blipFill>
        <p:spPr>
          <a:xfrm>
            <a:off x="156633" y="156663"/>
            <a:ext cx="11849101" cy="6565870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4922776" y="5689601"/>
            <a:ext cx="5588000" cy="6994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265" y="5063509"/>
            <a:ext cx="5850467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NUTRE el ALMA, PERFILA </a:t>
            </a:r>
            <a:br>
              <a:rPr lang="es-E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s-E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y APRENDE a</a:t>
            </a:r>
            <a:endParaRPr lang="es-E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03" t="14445" r="44896" b="59457"/>
          <a:stretch/>
        </p:blipFill>
        <p:spPr>
          <a:xfrm>
            <a:off x="7356354" y="0"/>
            <a:ext cx="2777067" cy="40089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ángulo 5"/>
          <p:cNvSpPr/>
          <p:nvPr/>
        </p:nvSpPr>
        <p:spPr>
          <a:xfrm>
            <a:off x="5266820" y="5504269"/>
            <a:ext cx="3478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002060"/>
                </a:solidFill>
              </a:rPr>
              <a:t>s</a:t>
            </a:r>
            <a:r>
              <a:rPr lang="es-ES" sz="5400" b="1" cap="none" spc="0" dirty="0" smtClean="0">
                <a:ln/>
                <a:solidFill>
                  <a:srgbClr val="002060"/>
                </a:solidFill>
                <a:effectLst/>
              </a:rPr>
              <a:t>aber mirar</a:t>
            </a:r>
            <a:endParaRPr lang="es-E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80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b="41429"/>
          <a:stretch/>
        </p:blipFill>
        <p:spPr>
          <a:xfrm rot="10800000">
            <a:off x="261256" y="336284"/>
            <a:ext cx="11767458" cy="62347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3114" y="2790873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Arial Black" panose="020B0A04020102020204" pitchFamily="34" charset="0"/>
              </a:rPr>
              <a:t>NO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lances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quejas,</a:t>
            </a:r>
            <a:r>
              <a:rPr lang="es-E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s-E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enciende</a:t>
            </a:r>
            <a:r>
              <a:rPr lang="es-ES" sz="3200" b="1" dirty="0" smtClean="0">
                <a:latin typeface="Arial Black" panose="020B0A04020102020204" pitchFamily="34" charset="0"/>
              </a:rPr>
              <a:t/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y haz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arder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tu sano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corazón</a:t>
            </a:r>
            <a:endParaRPr lang="es-E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76" y="179614"/>
            <a:ext cx="7217310" cy="63914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2" t="17085" r="28171" b="28400"/>
          <a:stretch/>
        </p:blipFill>
        <p:spPr>
          <a:xfrm>
            <a:off x="7249845" y="3453653"/>
            <a:ext cx="1698172" cy="2596244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7" name="Conector recto 6"/>
          <p:cNvCxnSpPr/>
          <p:nvPr/>
        </p:nvCxnSpPr>
        <p:spPr>
          <a:xfrm>
            <a:off x="11707586" y="3216729"/>
            <a:ext cx="0" cy="33542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800100" y="336283"/>
            <a:ext cx="0" cy="439900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66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4" b="77375"/>
          <a:stretch/>
        </p:blipFill>
        <p:spPr>
          <a:xfrm>
            <a:off x="191068" y="236810"/>
            <a:ext cx="11778019" cy="64642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8" y="1241946"/>
            <a:ext cx="6760518" cy="518912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ángulo 5"/>
          <p:cNvSpPr/>
          <p:nvPr/>
        </p:nvSpPr>
        <p:spPr>
          <a:xfrm>
            <a:off x="1726442" y="2593075"/>
            <a:ext cx="3957851" cy="217830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1866" y="30184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ME FIE DE DIOS </a:t>
            </a:r>
            <a:br>
              <a:rPr lang="es-ES" b="1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s-E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Y AHORA</a:t>
            </a:r>
            <a:br>
              <a:rPr lang="es-ES" b="1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s-E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DESCANSO EN EL</a:t>
            </a:r>
            <a:endParaRPr lang="es-ES" b="1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1661"/>
          <a:stretch/>
        </p:blipFill>
        <p:spPr>
          <a:xfrm>
            <a:off x="6951588" y="895165"/>
            <a:ext cx="4908100" cy="557222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70112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8" t="39975" b="35114"/>
          <a:stretch/>
        </p:blipFill>
        <p:spPr>
          <a:xfrm>
            <a:off x="438912" y="393508"/>
            <a:ext cx="11539728" cy="59158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94" t="11719" r="6824" b="2344"/>
          <a:stretch/>
        </p:blipFill>
        <p:spPr>
          <a:xfrm>
            <a:off x="4786884" y="786384"/>
            <a:ext cx="6748272" cy="402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8952" y="1729169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Cuida todos los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detalles  de la 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46621" r="2974"/>
          <a:stretch/>
        </p:blipFill>
        <p:spPr>
          <a:xfrm>
            <a:off x="576072" y="3877057"/>
            <a:ext cx="4096512" cy="1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348" r="14969" b="51391"/>
          <a:stretch/>
        </p:blipFill>
        <p:spPr>
          <a:xfrm>
            <a:off x="0" y="877306"/>
            <a:ext cx="12192000" cy="59806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86253" y="32048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VES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SALIENDO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DEL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“YO”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E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INTÉGRATE 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EN EL</a:t>
            </a:r>
            <a:b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NOSOTROS</a:t>
            </a:r>
            <a:endParaRPr lang="es-ES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26" y="877306"/>
            <a:ext cx="6846401" cy="5980694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0" y="457200"/>
            <a:ext cx="12192000" cy="6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0" y="7215760"/>
            <a:ext cx="1219200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12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/>
        </p:blipFill>
        <p:spPr>
          <a:xfrm>
            <a:off x="72532" y="167004"/>
            <a:ext cx="12012788" cy="6569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5" y="990282"/>
            <a:ext cx="11537250" cy="54714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7005"/>
            <a:ext cx="10515600" cy="164655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Aun llevando una vida estable,</a:t>
            </a:r>
            <a:br>
              <a:rPr lang="es-ES" b="1" dirty="0" smtClean="0"/>
            </a:br>
            <a:r>
              <a:rPr lang="es-ES" dirty="0" smtClean="0"/>
              <a:t>                                                    </a:t>
            </a: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ves perfilándola</a:t>
            </a:r>
            <a:endParaRPr lang="es-ES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2"/>
          <a:stretch/>
        </p:blipFill>
        <p:spPr>
          <a:xfrm>
            <a:off x="990600" y="1813560"/>
            <a:ext cx="4023360" cy="2880360"/>
          </a:xfrm>
          <a:prstGeom prst="doubleWave">
            <a:avLst>
              <a:gd name="adj1" fmla="val 6250"/>
              <a:gd name="adj2" fmla="val -4925"/>
            </a:avLst>
          </a:prstGeom>
          <a:scene3d>
            <a:camera prst="perspectiveRight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5999"/>
          <a:stretch/>
        </p:blipFill>
        <p:spPr>
          <a:xfrm>
            <a:off x="7296292" y="2385087"/>
            <a:ext cx="1143000" cy="20612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246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371402" y="1305341"/>
            <a:ext cx="3191131" cy="42473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28036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Considera </a:t>
            </a:r>
          </a:p>
          <a:p>
            <a:pPr algn="ctr"/>
            <a:r>
              <a:rPr lang="es-ES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vida </a:t>
            </a:r>
          </a:p>
          <a:p>
            <a:pPr algn="ctr"/>
            <a:r>
              <a:rPr lang="es-ES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  de </a:t>
            </a:r>
          </a:p>
          <a:p>
            <a:pPr algn="ctr"/>
            <a:r>
              <a:rPr lang="es-ES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DIOS</a:t>
            </a:r>
            <a:endParaRPr lang="es-ES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6" y="464820"/>
            <a:ext cx="6355080" cy="5928360"/>
          </a:xfrm>
          <a:prstGeom prst="rect">
            <a:avLst/>
          </a:prstGeom>
        </p:spPr>
      </p:pic>
      <p:sp>
        <p:nvSpPr>
          <p:cNvPr id="7" name="Estrella de 4 puntas 6"/>
          <p:cNvSpPr/>
          <p:nvPr/>
        </p:nvSpPr>
        <p:spPr>
          <a:xfrm rot="19565444">
            <a:off x="9418546" y="761998"/>
            <a:ext cx="2468873" cy="716280"/>
          </a:xfrm>
          <a:prstGeom prst="star4">
            <a:avLst/>
          </a:prstGeom>
          <a:solidFill>
            <a:srgbClr val="FFC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61543">
            <a:off x="9619621" y="5135623"/>
            <a:ext cx="206672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6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2"/>
          <a:stretch/>
        </p:blipFill>
        <p:spPr>
          <a:xfrm>
            <a:off x="138234" y="212496"/>
            <a:ext cx="11825166" cy="64016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680" y="2849245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el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mismo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momento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te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aísles, 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empobrece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Humanidad</a:t>
            </a:r>
            <a:endParaRPr lang="es-E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358" y="509776"/>
            <a:ext cx="9097042" cy="580710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69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2" y="414266"/>
            <a:ext cx="9609513" cy="60294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b="2046"/>
          <a:stretch/>
        </p:blipFill>
        <p:spPr>
          <a:xfrm>
            <a:off x="10224655" y="414266"/>
            <a:ext cx="1661854" cy="60294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8606" y="314280"/>
            <a:ext cx="10515600" cy="1325563"/>
          </a:xfrm>
        </p:spPr>
        <p:txBody>
          <a:bodyPr/>
          <a:lstStyle/>
          <a:p>
            <a:r>
              <a:rPr lang="es-ES" b="1" dirty="0" smtClean="0"/>
              <a:t>Mira el horizonte y comienza a alcanzarlo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17455" r="50885"/>
          <a:stretch/>
        </p:blipFill>
        <p:spPr>
          <a:xfrm rot="20981197">
            <a:off x="1928669" y="1439912"/>
            <a:ext cx="3553255" cy="4573297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9" b="11318"/>
          <a:stretch/>
        </p:blipFill>
        <p:spPr>
          <a:xfrm>
            <a:off x="9232087" y="1408164"/>
            <a:ext cx="1514521" cy="1441415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0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NO MAL VIVAS, PONLE TESÓN</a:t>
            </a:r>
            <a:endParaRPr lang="es-ES" b="1" dirty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0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t="7307" r="25591" b="10320"/>
          <a:stretch/>
        </p:blipFill>
        <p:spPr>
          <a:xfrm>
            <a:off x="238299" y="0"/>
            <a:ext cx="11238807" cy="65338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8184" y="2604118"/>
            <a:ext cx="5313218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AMA A JESÚS Y CREE</a:t>
            </a:r>
            <a:br>
              <a:rPr lang="es-ES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EN SU MISERICORDIA</a:t>
            </a:r>
            <a:endParaRPr lang="es-ES" sz="4000" b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7203" t="29839" r="26437" b="28441"/>
          <a:stretch/>
        </p:blipFill>
        <p:spPr>
          <a:xfrm>
            <a:off x="11382895" y="0"/>
            <a:ext cx="714894" cy="65338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528858" y="5802283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José Soler </a:t>
            </a:r>
            <a:r>
              <a:rPr lang="es-ES" b="1" dirty="0" err="1" smtClean="0"/>
              <a:t>Mataix</a:t>
            </a:r>
            <a:endParaRPr lang="es-ES" b="1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238299" y="1030778"/>
            <a:ext cx="11765279" cy="33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11305310" y="207819"/>
            <a:ext cx="753687" cy="83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11369043" y="128328"/>
            <a:ext cx="698268" cy="342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0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0"/>
            <a:ext cx="1133855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7795" y="2766218"/>
            <a:ext cx="514696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radley Hand ITC" panose="03070402050302030203" pitchFamily="66" charset="0"/>
              </a:rPr>
              <a:t>Si lloras no lo </a:t>
            </a:r>
            <a:br>
              <a:rPr lang="es-ES" b="1" dirty="0" smtClean="0">
                <a:latin typeface="Bradley Hand ITC" panose="03070402050302030203" pitchFamily="66" charset="0"/>
              </a:rPr>
            </a:br>
            <a:r>
              <a:rPr lang="es-ES" b="1" dirty="0" smtClean="0">
                <a:latin typeface="Bradley Hand ITC" panose="03070402050302030203" pitchFamily="66" charset="0"/>
              </a:rPr>
              <a:t>hagas por mi</a:t>
            </a:r>
            <a:br>
              <a:rPr lang="es-ES" b="1" dirty="0" smtClean="0">
                <a:latin typeface="Bradley Hand ITC" panose="03070402050302030203" pitchFamily="66" charset="0"/>
              </a:rPr>
            </a:br>
            <a:r>
              <a:rPr lang="es-ES" b="1" dirty="0" smtClean="0">
                <a:latin typeface="Bradley Hand ITC" panose="03070402050302030203" pitchFamily="66" charset="0"/>
              </a:rPr>
              <a:t>hazlo </a:t>
            </a:r>
            <a:br>
              <a:rPr lang="es-ES" b="1" dirty="0" smtClean="0">
                <a:latin typeface="Bradley Hand ITC" panose="03070402050302030203" pitchFamily="66" charset="0"/>
              </a:rPr>
            </a:br>
            <a:r>
              <a:rPr lang="es-ES" b="1" dirty="0" smtClean="0">
                <a:latin typeface="Bradley Hand ITC" panose="03070402050302030203" pitchFamily="66" charset="0"/>
              </a:rPr>
              <a:t>por tus faltas</a:t>
            </a:r>
            <a:endParaRPr lang="es-ES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85750"/>
            <a:ext cx="11526982" cy="6286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66117" y="2219815"/>
            <a:ext cx="3943004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NO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DESGASTES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LA FE,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PERFÍLALA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" y="285750"/>
            <a:ext cx="5647113" cy="60984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7613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5" y="228600"/>
            <a:ext cx="11505929" cy="64215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130" y="37247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SAL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 TU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PRAGMATISMO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Y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OBRA 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LEALTAD</a:t>
            </a:r>
            <a:endParaRPr lang="es-E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28" y="3304309"/>
            <a:ext cx="4595384" cy="3148444"/>
          </a:xfrm>
          <a:prstGeom prst="rect">
            <a:avLst/>
          </a:prstGeom>
        </p:spPr>
      </p:pic>
      <p:sp>
        <p:nvSpPr>
          <p:cNvPr id="9" name="Flecha arriba 8"/>
          <p:cNvSpPr/>
          <p:nvPr/>
        </p:nvSpPr>
        <p:spPr>
          <a:xfrm>
            <a:off x="5579556" y="228600"/>
            <a:ext cx="976746" cy="5642264"/>
          </a:xfrm>
          <a:prstGeom prst="upArrow">
            <a:avLst>
              <a:gd name="adj1" fmla="val 50000"/>
              <a:gd name="adj2" fmla="val 925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2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8"/>
          <a:stretch/>
        </p:blipFill>
        <p:spPr>
          <a:xfrm rot="10800000">
            <a:off x="443344" y="298306"/>
            <a:ext cx="11305309" cy="61648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108794"/>
            <a:ext cx="10515600" cy="616097"/>
          </a:xfrm>
        </p:spPr>
        <p:txBody>
          <a:bodyPr>
            <a:prstTxWarp prst="textFadeDown">
              <a:avLst>
                <a:gd name="adj" fmla="val 8432"/>
              </a:avLst>
            </a:prstTxWarp>
            <a:normAutofit fontScale="90000"/>
          </a:bodyPr>
          <a:lstStyle/>
          <a:p>
            <a:r>
              <a:rPr lang="es-ES" b="1" dirty="0" smtClean="0"/>
              <a:t>SER INDIFERENTE ES SER “COSA”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26" y="1724891"/>
            <a:ext cx="9330344" cy="518809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773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2" t="1212" r="8336" b="44849"/>
          <a:stretch/>
        </p:blipFill>
        <p:spPr>
          <a:xfrm>
            <a:off x="8063345" y="419388"/>
            <a:ext cx="3906982" cy="62561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40436" y="4105852"/>
            <a:ext cx="4024746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CAMINA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HACIA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LA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FORMACIÓN 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DEL</a:t>
            </a:r>
            <a:b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CORAZÓN</a:t>
            </a:r>
            <a:endParaRPr lang="es-E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404957"/>
            <a:ext cx="7524750" cy="6270625"/>
          </a:xfrm>
          <a:prstGeom prst="rect">
            <a:avLst/>
          </a:prstGeom>
        </p:spPr>
      </p:pic>
      <p:sp>
        <p:nvSpPr>
          <p:cNvPr id="6" name="Corazón 5"/>
          <p:cNvSpPr/>
          <p:nvPr/>
        </p:nvSpPr>
        <p:spPr>
          <a:xfrm>
            <a:off x="9384939" y="1739178"/>
            <a:ext cx="1263793" cy="1046884"/>
          </a:xfrm>
          <a:prstGeom prst="hear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5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6" y="146265"/>
            <a:ext cx="11730737" cy="64823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19800" y="3549225"/>
            <a:ext cx="101343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rgbClr val="FFFF00"/>
                </a:solidFill>
                <a:latin typeface="Arial Black" panose="020B0A04020102020204" pitchFamily="34" charset="0"/>
              </a:rPr>
              <a:t>CIERRA las PUERTAS </a:t>
            </a:r>
            <a:r>
              <a:rPr lang="es-ES" sz="5400" dirty="0">
                <a:ln w="0"/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r>
              <a:rPr lang="es-ES" sz="5400" dirty="0" smtClean="0">
                <a:ln w="0"/>
                <a:solidFill>
                  <a:srgbClr val="FFFF00"/>
                </a:solidFill>
                <a:latin typeface="Arial Black" panose="020B0A04020102020204" pitchFamily="34" charset="0"/>
              </a:rPr>
              <a:t> la </a:t>
            </a:r>
          </a:p>
          <a:p>
            <a:pPr algn="ctr"/>
            <a:r>
              <a:rPr lang="es-ES" sz="5400" dirty="0" smtClean="0">
                <a:ln w="0"/>
                <a:solidFill>
                  <a:srgbClr val="FFFF00"/>
                </a:solidFill>
                <a:latin typeface="Arial Black" panose="020B0A04020102020204" pitchFamily="34" charset="0"/>
              </a:rPr>
              <a:t>INDIFERENCIA</a:t>
            </a:r>
            <a:endParaRPr lang="es-ES" sz="5400" b="0" cap="none" spc="0" dirty="0">
              <a:ln w="0"/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134</Words>
  <Application>Microsoft Office PowerPoint</Application>
  <PresentationFormat>Panorámica</PresentationFormat>
  <Paragraphs>46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Arial Unicode MS</vt:lpstr>
      <vt:lpstr>BatangChe</vt:lpstr>
      <vt:lpstr>Aparajita</vt:lpstr>
      <vt:lpstr>Arial</vt:lpstr>
      <vt:lpstr>Arial Black</vt:lpstr>
      <vt:lpstr>Baskerville Old Face</vt:lpstr>
      <vt:lpstr>Bodoni MT Black</vt:lpstr>
      <vt:lpstr>Bradley Hand ITC</vt:lpstr>
      <vt:lpstr>Britannic Bold</vt:lpstr>
      <vt:lpstr>Browallia New</vt:lpstr>
      <vt:lpstr>Calibri</vt:lpstr>
      <vt:lpstr>Calibri Light</vt:lpstr>
      <vt:lpstr>DejaVu Sans Condensed</vt:lpstr>
      <vt:lpstr>Elephant</vt:lpstr>
      <vt:lpstr>Rockwell</vt:lpstr>
      <vt:lpstr>Tema de Office</vt:lpstr>
      <vt:lpstr>Presentación de PowerPoint</vt:lpstr>
      <vt:lpstr>Presentación de PowerPoint</vt:lpstr>
      <vt:lpstr>NO MAL VIVAS, PONLE TESÓN</vt:lpstr>
      <vt:lpstr>Si lloras no lo  hagas por mi hazlo  por tus faltas</vt:lpstr>
      <vt:lpstr>NO  DESGASTES  LA FE,  PERFÍLALA</vt:lpstr>
      <vt:lpstr>SAL DE TU PRAGMATISMO Y OBRA  CON LEALTAD</vt:lpstr>
      <vt:lpstr>SER INDIFERENTE ES SER “COSA”</vt:lpstr>
      <vt:lpstr>CAMINA HACIA LA FORMACIÓN  DEL CORAZÓN</vt:lpstr>
      <vt:lpstr>Presentación de PowerPoint</vt:lpstr>
      <vt:lpstr>¡EDIFICA  LA  VIDA  CON  TEMPLE!</vt:lpstr>
      <vt:lpstr>Presentación de PowerPoint</vt:lpstr>
      <vt:lpstr>La sana alegría es  futuro de  V I D A </vt:lpstr>
      <vt:lpstr>Si haces las cosas para que te vean,  has perdido el tiempo</vt:lpstr>
      <vt:lpstr>PARA MI EL ALMA ES:</vt:lpstr>
      <vt:lpstr>TU QUE HACER DEBE SER TRANSPARENCIA DE D I O S </vt:lpstr>
      <vt:lpstr>Manifiesta honradez y finos modales</vt:lpstr>
      <vt:lpstr>¿Cristiano y avaro?, pues no procede</vt:lpstr>
      <vt:lpstr>Tengamos sentido  de lo sagrado</vt:lpstr>
      <vt:lpstr>SOMOS CUERPO Y ALMA, UNE Y PERFILA EL  A L M A</vt:lpstr>
      <vt:lpstr>Los  ruidos nunca te ayudarán en el hacer </vt:lpstr>
      <vt:lpstr>NUTRE el ALMA, PERFILA  y APRENDE a</vt:lpstr>
      <vt:lpstr>NO lances quejas, enciende y haz arder tu sano corazón</vt:lpstr>
      <vt:lpstr>ME FIE DE DIOS  Y AHORA DESCANSO EN EL</vt:lpstr>
      <vt:lpstr>Cuida todos los detalles  de la </vt:lpstr>
      <vt:lpstr>VES SALIENDO DEL “YO” E INTÉGRATE  EN EL NOSOTROS</vt:lpstr>
      <vt:lpstr>Aun llevando una vida estable,                                                     ves perfilándola</vt:lpstr>
      <vt:lpstr>Presentación de PowerPoint</vt:lpstr>
      <vt:lpstr>En el mismo momento que te aísles,  se empobrece la Humanidad</vt:lpstr>
      <vt:lpstr>Mira el horizonte y comienza a alcanzarlo</vt:lpstr>
      <vt:lpstr>AMA A JESÚS Y CREE EN SU MISERICORDIA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42</cp:revision>
  <dcterms:created xsi:type="dcterms:W3CDTF">2015-03-22T17:34:43Z</dcterms:created>
  <dcterms:modified xsi:type="dcterms:W3CDTF">2015-04-20T16:38:07Z</dcterms:modified>
</cp:coreProperties>
</file>