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431C-B25A-4FD8-932C-29897C05F879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FA7E-5D09-4BB9-886B-3BEB12EA8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2585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431C-B25A-4FD8-932C-29897C05F879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FA7E-5D09-4BB9-886B-3BEB12EA8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5570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431C-B25A-4FD8-932C-29897C05F879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FA7E-5D09-4BB9-886B-3BEB12EA8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826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431C-B25A-4FD8-932C-29897C05F879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FA7E-5D09-4BB9-886B-3BEB12EA8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3092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431C-B25A-4FD8-932C-29897C05F879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FA7E-5D09-4BB9-886B-3BEB12EA8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467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431C-B25A-4FD8-932C-29897C05F879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FA7E-5D09-4BB9-886B-3BEB12EA8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938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431C-B25A-4FD8-932C-29897C05F879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FA7E-5D09-4BB9-886B-3BEB12EA8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020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431C-B25A-4FD8-932C-29897C05F879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FA7E-5D09-4BB9-886B-3BEB12EA8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9708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431C-B25A-4FD8-932C-29897C05F879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FA7E-5D09-4BB9-886B-3BEB12EA8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9553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431C-B25A-4FD8-932C-29897C05F879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FA7E-5D09-4BB9-886B-3BEB12EA8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5722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431C-B25A-4FD8-932C-29897C05F879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3FA7E-5D09-4BB9-886B-3BEB12EA8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1866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0431C-B25A-4FD8-932C-29897C05F879}" type="datetimeFigureOut">
              <a:rPr lang="es-ES" smtClean="0"/>
              <a:t>20/04/2015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3FA7E-5D09-4BB9-886B-3BEB12EA8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433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inta perforada 4"/>
          <p:cNvSpPr/>
          <p:nvPr/>
        </p:nvSpPr>
        <p:spPr>
          <a:xfrm>
            <a:off x="1" y="0"/>
            <a:ext cx="12192000" cy="6662057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93" y="981075"/>
            <a:ext cx="10238014" cy="505777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15985" y="1138010"/>
            <a:ext cx="9144000" cy="2387600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DECORAR.  </a:t>
            </a:r>
            <a: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C.</a:t>
            </a:r>
            <a:endParaRPr lang="es-E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 flipV="1">
            <a:off x="6906986" y="3380014"/>
            <a:ext cx="1257300" cy="16328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V="1">
            <a:off x="6906986" y="3525610"/>
            <a:ext cx="212271" cy="14872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H="1" flipV="1">
            <a:off x="6482443" y="3525610"/>
            <a:ext cx="424543" cy="14872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H="1" flipV="1">
            <a:off x="5094514" y="3380014"/>
            <a:ext cx="1812472" cy="16328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H="1" flipV="1">
            <a:off x="6302829" y="3967843"/>
            <a:ext cx="604157" cy="10450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V="1">
            <a:off x="6906986" y="3951514"/>
            <a:ext cx="440871" cy="10613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0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gallery dir="l"/>
        <p:sndAc>
          <p:stSnd loop="1">
            <p:snd r:embed="rId2" name="09 - la rose tatouee - valse du film du meme titre.wav"/>
          </p:stSnd>
        </p:sndAc>
      </p:transition>
    </mc:Choice>
    <mc:Fallback xmlns="">
      <p:transition spd="slow">
        <p:fade/>
        <p:sndAc>
          <p:stSnd loop="1">
            <p:snd r:embed="rId4" name="09 - la rose tatouee - valse du film du meme titr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18247" y="286669"/>
            <a:ext cx="11617079" cy="6138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8247" y="286669"/>
            <a:ext cx="11873753" cy="1325563"/>
          </a:xfrm>
        </p:spPr>
        <p:txBody>
          <a:bodyPr>
            <a:noAutofit/>
          </a:bodyPr>
          <a:lstStyle/>
          <a:p>
            <a:r>
              <a:rPr lang="es-ES" sz="4800" b="1" dirty="0" smtClean="0">
                <a:latin typeface="Colonna MT" panose="04020805060202030203" pitchFamily="82" charset="0"/>
              </a:rPr>
              <a:t>Tu esfuerzo siempre repercute en los demás</a:t>
            </a:r>
            <a:endParaRPr lang="es-ES" sz="4800" b="1" dirty="0">
              <a:latin typeface="Colonna MT" panose="04020805060202030203" pitchFamily="8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5" y="1612232"/>
            <a:ext cx="11089400" cy="46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22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57"/>
          <a:stretch/>
        </p:blipFill>
        <p:spPr>
          <a:xfrm rot="10800000">
            <a:off x="328384" y="241978"/>
            <a:ext cx="11678557" cy="632210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9862" y="241977"/>
            <a:ext cx="10515600" cy="1325563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Felix Titling" panose="04060505060202020A04" pitchFamily="82" charset="0"/>
              </a:rPr>
              <a:t>Se pulcro en tus trabajos y deberes</a:t>
            </a:r>
            <a:endParaRPr lang="es-ES" sz="4000" b="1" dirty="0">
              <a:latin typeface="Felix Titling" panose="04060505060202020A04" pitchFamily="8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43" y="1567543"/>
            <a:ext cx="3973030" cy="45155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339"/>
          <a:stretch/>
        </p:blipFill>
        <p:spPr>
          <a:xfrm>
            <a:off x="6749143" y="1567543"/>
            <a:ext cx="3932871" cy="4515532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1779815" y="1428063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902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555" y="403450"/>
            <a:ext cx="11609615" cy="629602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2258" y="403450"/>
            <a:ext cx="4958442" cy="5731329"/>
          </a:xfrm>
        </p:spPr>
        <p:txBody>
          <a:bodyPr>
            <a:prstTxWarp prst="textFadeRight">
              <a:avLst>
                <a:gd name="adj" fmla="val 26780"/>
              </a:avLst>
            </a:prstTxWarp>
            <a:normAutofit/>
          </a:bodyPr>
          <a:lstStyle/>
          <a:p>
            <a:r>
              <a:rPr lang="es-ES" b="1" dirty="0" smtClean="0"/>
              <a:t>Utiliza los recursos</a:t>
            </a:r>
            <a:br>
              <a:rPr lang="es-ES" b="1" dirty="0" smtClean="0"/>
            </a:br>
            <a:r>
              <a:rPr lang="es-ES" b="1" dirty="0" smtClean="0"/>
              <a:t>para ornamentar</a:t>
            </a:r>
            <a:br>
              <a:rPr lang="es-ES" b="1" dirty="0" smtClean="0"/>
            </a:br>
            <a:r>
              <a:rPr lang="es-ES" b="1" dirty="0" smtClean="0"/>
              <a:t>el entorno</a:t>
            </a:r>
            <a:br>
              <a:rPr lang="es-ES" b="1" dirty="0" smtClean="0"/>
            </a:br>
            <a:r>
              <a:rPr lang="es-ES" b="1" dirty="0" smtClean="0"/>
              <a:t> </a:t>
            </a:r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3" y="256492"/>
            <a:ext cx="5366654" cy="57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46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3"/>
          <a:stretch/>
        </p:blipFill>
        <p:spPr>
          <a:xfrm rot="5400000">
            <a:off x="2856469" y="-2417660"/>
            <a:ext cx="6511719" cy="11811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47" y="2308225"/>
            <a:ext cx="11398705" cy="4187825"/>
          </a:xfrm>
          <a:prstGeom prst="rect">
            <a:avLst/>
          </a:prstGeom>
        </p:spPr>
      </p:pic>
      <p:sp>
        <p:nvSpPr>
          <p:cNvPr id="8" name="Paralelogramo 7"/>
          <p:cNvSpPr/>
          <p:nvPr/>
        </p:nvSpPr>
        <p:spPr>
          <a:xfrm>
            <a:off x="1457704" y="3139450"/>
            <a:ext cx="10178432" cy="843622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9843" y="982662"/>
            <a:ext cx="3837214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DEBES</a:t>
            </a:r>
            <a:br>
              <a:rPr lang="es-ES" b="1" dirty="0" smtClean="0"/>
            </a:br>
            <a:r>
              <a:rPr lang="es-ES" b="1" dirty="0" smtClean="0"/>
              <a:t>ADQUIRIR</a:t>
            </a:r>
            <a:br>
              <a:rPr lang="es-ES" b="1" dirty="0" smtClean="0"/>
            </a:br>
            <a:r>
              <a:rPr lang="es-ES" b="1" dirty="0" smtClean="0"/>
              <a:t>HABILIDADES Y </a:t>
            </a:r>
            <a:br>
              <a:rPr lang="es-ES" b="1" dirty="0" smtClean="0"/>
            </a:b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74" y="619388"/>
            <a:ext cx="7692342" cy="212078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468245" y="3155900"/>
            <a:ext cx="69525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 smtClean="0"/>
              <a:t>CUIDAR  TU  SENSIBILIDAD</a:t>
            </a:r>
            <a:endParaRPr lang="es-ES" sz="48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t="26843" r="92156" b="67699"/>
          <a:stretch/>
        </p:blipFill>
        <p:spPr>
          <a:xfrm>
            <a:off x="396647" y="6267450"/>
            <a:ext cx="894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01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80" t="63688" r="69633" b="1870"/>
          <a:stretch/>
        </p:blipFill>
        <p:spPr>
          <a:xfrm>
            <a:off x="250724" y="265471"/>
            <a:ext cx="11769212" cy="635655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135330" y="4324186"/>
            <a:ext cx="5483424" cy="15268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>
                <a:gd name="adj" fmla="val 21768"/>
              </a:avLst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DECORA TU </a:t>
            </a:r>
          </a:p>
          <a:p>
            <a:pPr algn="ctr"/>
            <a:r>
              <a:rPr lang="es-ES" sz="5400" b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</a:rPr>
              <a:t>ALMA Y CORAZÓN</a:t>
            </a:r>
            <a:endParaRPr lang="es-ES" sz="5400" b="1" cap="none" spc="0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8"/>
          <a:stretch/>
        </p:blipFill>
        <p:spPr>
          <a:xfrm>
            <a:off x="5953441" y="492980"/>
            <a:ext cx="4494739" cy="383120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3" r="2010" b="32903"/>
          <a:stretch/>
        </p:blipFill>
        <p:spPr>
          <a:xfrm flipH="1">
            <a:off x="854998" y="492980"/>
            <a:ext cx="4641243" cy="573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7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9" r="1223"/>
          <a:stretch/>
        </p:blipFill>
        <p:spPr>
          <a:xfrm>
            <a:off x="247650" y="158750"/>
            <a:ext cx="11506200" cy="64706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57150" y="422275"/>
            <a:ext cx="11811000" cy="1325563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rgbClr val="FFFF00"/>
                </a:solidFill>
                <a:latin typeface="Elephant" panose="02020904090505020303" pitchFamily="18" charset="0"/>
              </a:rPr>
              <a:t>                 No te enfrentes ante la </a:t>
            </a:r>
            <a:r>
              <a:rPr lang="es-ES" b="1" dirty="0" smtClean="0">
                <a:solidFill>
                  <a:schemeClr val="bg1"/>
                </a:solidFill>
                <a:latin typeface="Elephant" panose="02020904090505020303" pitchFamily="18" charset="0"/>
              </a:rPr>
              <a:t>dificultad,</a:t>
            </a:r>
            <a:r>
              <a:rPr lang="es-ES" b="1" dirty="0" smtClean="0">
                <a:solidFill>
                  <a:srgbClr val="FFFF00"/>
                </a:solidFill>
                <a:latin typeface="Elephant" panose="02020904090505020303" pitchFamily="18" charset="0"/>
              </a:rPr>
              <a:t/>
            </a:r>
            <a:br>
              <a:rPr lang="es-ES" b="1" dirty="0" smtClean="0">
                <a:solidFill>
                  <a:srgbClr val="FFFF00"/>
                </a:solidFill>
                <a:latin typeface="Elephant" panose="02020904090505020303" pitchFamily="18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Elephant" panose="02020904090505020303" pitchFamily="18" charset="0"/>
              </a:rPr>
              <a:t>                                       decórala con  </a:t>
            </a:r>
            <a:r>
              <a:rPr lang="es-ES" b="1" dirty="0" smtClean="0">
                <a:solidFill>
                  <a:schemeClr val="bg1"/>
                </a:solidFill>
                <a:latin typeface="Elephant" panose="02020904090505020303" pitchFamily="18" charset="0"/>
              </a:rPr>
              <a:t>carácter</a:t>
            </a:r>
            <a:endParaRPr lang="es-ES" b="1" dirty="0">
              <a:solidFill>
                <a:schemeClr val="bg1"/>
              </a:solidFill>
              <a:latin typeface="Elephant" panose="020209040905050203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60" r="5429"/>
          <a:stretch/>
        </p:blipFill>
        <p:spPr>
          <a:xfrm>
            <a:off x="6991350" y="2895600"/>
            <a:ext cx="3581400" cy="35269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9189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7"/>
          <a:stretch/>
        </p:blipFill>
        <p:spPr>
          <a:xfrm rot="10800000">
            <a:off x="247650" y="285750"/>
            <a:ext cx="11696700" cy="6381750"/>
          </a:xfrm>
          <a:prstGeom prst="rect">
            <a:avLst/>
          </a:prstGeom>
        </p:spPr>
      </p:pic>
      <p:sp>
        <p:nvSpPr>
          <p:cNvPr id="7" name="Estrella de 7 puntas 6"/>
          <p:cNvSpPr/>
          <p:nvPr/>
        </p:nvSpPr>
        <p:spPr>
          <a:xfrm>
            <a:off x="8365461" y="4075809"/>
            <a:ext cx="3488137" cy="2074962"/>
          </a:xfrm>
          <a:prstGeom prst="star7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8878359" y="547687"/>
            <a:ext cx="2702984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Crea </a:t>
            </a:r>
            <a:r>
              <a:rPr lang="es-ES" sz="5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</a:t>
            </a:r>
          </a:p>
          <a:p>
            <a:pPr algn="ctr"/>
            <a:r>
              <a:rPr lang="es-E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s-E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ano</a:t>
            </a:r>
          </a:p>
          <a:p>
            <a:pPr algn="ctr"/>
            <a:r>
              <a:rPr lang="es-ES" sz="5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clima d</a:t>
            </a:r>
            <a:r>
              <a:rPr lang="es-E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</a:t>
            </a:r>
          </a:p>
          <a:p>
            <a:pPr algn="ctr"/>
            <a:r>
              <a:rPr lang="es-E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s-ES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mistad</a:t>
            </a:r>
            <a:r>
              <a:rPr lang="es-ES" sz="5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  <a:p>
            <a:pPr algn="ctr"/>
            <a:endParaRPr lang="es-ES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decóralo</a:t>
            </a:r>
            <a:endParaRPr lang="es-ES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46" y="826293"/>
            <a:ext cx="7662863" cy="5300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287443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8"/>
          <a:stretch/>
        </p:blipFill>
        <p:spPr>
          <a:xfrm>
            <a:off x="224128" y="198309"/>
            <a:ext cx="11795245" cy="637130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444" y="1249957"/>
            <a:ext cx="7904573" cy="46259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2506" y="272118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Sal de</a:t>
            </a:r>
            <a:br>
              <a:rPr lang="es-ES" b="1" dirty="0" smtClean="0"/>
            </a:br>
            <a:r>
              <a:rPr lang="es-ES" b="1" dirty="0" smtClean="0"/>
              <a:t>tus</a:t>
            </a:r>
            <a:br>
              <a:rPr lang="es-ES" b="1" dirty="0" smtClean="0"/>
            </a:br>
            <a:r>
              <a:rPr lang="es-ES" b="1" dirty="0" smtClean="0"/>
              <a:t>egoísmos</a:t>
            </a:r>
            <a:br>
              <a:rPr lang="es-ES" b="1" dirty="0" smtClean="0"/>
            </a:br>
            <a:r>
              <a:rPr lang="es-ES" b="1" dirty="0" smtClean="0"/>
              <a:t>y</a:t>
            </a:r>
            <a:br>
              <a:rPr lang="es-ES" b="1" dirty="0" smtClean="0"/>
            </a:br>
            <a:r>
              <a:rPr lang="es-ES" b="1" dirty="0" smtClean="0"/>
              <a:t>adereza</a:t>
            </a:r>
            <a:br>
              <a:rPr lang="es-ES" b="1" dirty="0" smtClean="0"/>
            </a:br>
            <a:r>
              <a:rPr lang="es-ES" b="1" dirty="0" smtClean="0"/>
              <a:t>tus</a:t>
            </a:r>
            <a:br>
              <a:rPr lang="es-ES" b="1" dirty="0" smtClean="0"/>
            </a:br>
            <a:r>
              <a:rPr lang="es-ES" b="1" dirty="0" smtClean="0"/>
              <a:t>hábitos</a:t>
            </a:r>
            <a:br>
              <a:rPr lang="es-ES" b="1" dirty="0" smtClean="0"/>
            </a:b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704" y="421292"/>
            <a:ext cx="4988027" cy="400998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 rot="2111491">
            <a:off x="7197194" y="4898155"/>
            <a:ext cx="4049304" cy="514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Conector recto 6"/>
          <p:cNvCxnSpPr/>
          <p:nvPr/>
        </p:nvCxnSpPr>
        <p:spPr>
          <a:xfrm>
            <a:off x="7359445" y="4203290"/>
            <a:ext cx="3244645" cy="23289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o 13"/>
          <p:cNvSpPr/>
          <p:nvPr/>
        </p:nvSpPr>
        <p:spPr>
          <a:xfrm rot="10222662">
            <a:off x="2883776" y="867933"/>
            <a:ext cx="5467139" cy="5787614"/>
          </a:xfrm>
          <a:prstGeom prst="arc">
            <a:avLst>
              <a:gd name="adj1" fmla="val 2251727"/>
              <a:gd name="adj2" fmla="val 0"/>
            </a:avLst>
          </a:prstGeom>
          <a:ln w="76200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0426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8"/>
          <a:stretch/>
        </p:blipFill>
        <p:spPr>
          <a:xfrm>
            <a:off x="176980" y="114349"/>
            <a:ext cx="11872451" cy="6610916"/>
          </a:xfrm>
          <a:prstGeom prst="rect">
            <a:avLst/>
          </a:prstGeom>
        </p:spPr>
      </p:pic>
      <p:sp>
        <p:nvSpPr>
          <p:cNvPr id="5" name="Nube 4"/>
          <p:cNvSpPr/>
          <p:nvPr/>
        </p:nvSpPr>
        <p:spPr>
          <a:xfrm>
            <a:off x="8041421" y="301418"/>
            <a:ext cx="2975623" cy="4468761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64209" y="1873016"/>
            <a:ext cx="3649133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Si</a:t>
            </a:r>
            <a:r>
              <a:rPr lang="es-ES" b="1" dirty="0"/>
              <a:t> </a:t>
            </a:r>
            <a:r>
              <a:rPr lang="es-ES" b="1" dirty="0" smtClean="0"/>
              <a:t>eres</a:t>
            </a:r>
            <a:br>
              <a:rPr lang="es-ES" b="1" dirty="0" smtClean="0"/>
            </a:br>
            <a:r>
              <a:rPr lang="es-ES" b="1" dirty="0" smtClean="0"/>
              <a:t>ejemplar</a:t>
            </a:r>
            <a:br>
              <a:rPr lang="es-ES" b="1" dirty="0" smtClean="0"/>
            </a:br>
            <a:r>
              <a:rPr lang="es-ES" b="1" dirty="0" smtClean="0"/>
              <a:t>ya estás</a:t>
            </a:r>
            <a:br>
              <a:rPr lang="es-ES" b="1" dirty="0" smtClean="0"/>
            </a:br>
            <a:r>
              <a:rPr lang="es-ES" b="1" dirty="0" smtClean="0"/>
              <a:t>anunciando</a:t>
            </a:r>
            <a:br>
              <a:rPr lang="es-ES" b="1" dirty="0" smtClean="0"/>
            </a:br>
            <a:r>
              <a:rPr lang="es-ES" b="1" dirty="0" smtClean="0"/>
              <a:t>el REINO</a:t>
            </a:r>
            <a:br>
              <a:rPr lang="es-ES" b="1" dirty="0" smtClean="0"/>
            </a:br>
            <a:r>
              <a:rPr lang="es-ES" b="1" dirty="0" smtClean="0"/>
              <a:t>de DIOS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0" y="1035665"/>
            <a:ext cx="5257800" cy="5689600"/>
          </a:xfrm>
          <a:prstGeom prst="rect">
            <a:avLst/>
          </a:prstGeom>
          <a:effectLst>
            <a:softEdge rad="889000"/>
          </a:effectLst>
        </p:spPr>
      </p:pic>
    </p:spTree>
    <p:extLst>
      <p:ext uri="{BB962C8B-B14F-4D97-AF65-F5344CB8AC3E}">
        <p14:creationId xmlns:p14="http://schemas.microsoft.com/office/powerpoint/2010/main" val="1579814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21" y="0"/>
            <a:ext cx="11906536" cy="67723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8" y="531952"/>
            <a:ext cx="8469574" cy="5708431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5" name="Rectángulo redondeado 4"/>
          <p:cNvSpPr/>
          <p:nvPr/>
        </p:nvSpPr>
        <p:spPr>
          <a:xfrm>
            <a:off x="2881066" y="5064149"/>
            <a:ext cx="8907517" cy="899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3183374" y="5064149"/>
            <a:ext cx="80818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JUSTICIA BROTA DE LA FE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74" y="1297765"/>
            <a:ext cx="5034703" cy="22783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t="53281" r="50472" b="2401"/>
          <a:stretch/>
        </p:blipFill>
        <p:spPr>
          <a:xfrm>
            <a:off x="9189285" y="566706"/>
            <a:ext cx="2538248" cy="25557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3417490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917" y="153646"/>
            <a:ext cx="11881237" cy="654106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0"/>
          <a:stretch/>
        </p:blipFill>
        <p:spPr>
          <a:xfrm>
            <a:off x="-121661" y="1828259"/>
            <a:ext cx="5890940" cy="486645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Rectángulo 3"/>
          <p:cNvSpPr/>
          <p:nvPr/>
        </p:nvSpPr>
        <p:spPr>
          <a:xfrm>
            <a:off x="179614" y="391886"/>
            <a:ext cx="11740243" cy="8490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8971" y="153646"/>
            <a:ext cx="10515600" cy="1325563"/>
          </a:xfrm>
        </p:spPr>
        <p:txBody>
          <a:bodyPr/>
          <a:lstStyle/>
          <a:p>
            <a:r>
              <a:rPr lang="es-ES" dirty="0" smtClean="0"/>
              <a:t>DECORAR SUPONE </a:t>
            </a:r>
            <a:r>
              <a:rPr lang="es-ES" dirty="0" smtClean="0">
                <a:latin typeface="Arial Black" panose="020B0A04020102020204" pitchFamily="34" charset="0"/>
              </a:rPr>
              <a:t>SENSIBILIDAD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08930" y="1479209"/>
            <a:ext cx="21771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TIR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08930" y="2179112"/>
            <a:ext cx="2755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LENCIO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08930" y="2879015"/>
            <a:ext cx="3775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ESTA</a:t>
            </a:r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LIDAD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908930" y="3578918"/>
            <a:ext cx="1829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</a:t>
            </a:r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76822" y="4278821"/>
            <a:ext cx="5256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ESPIRITUALI</a:t>
            </a:r>
            <a:r>
              <a:rPr lang="es-E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DAD</a:t>
            </a:r>
            <a:endParaRPr lang="es-E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5283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4799"/>
            <a:ext cx="12192001" cy="623943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33898" y="1005610"/>
            <a:ext cx="3484180" cy="50783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>
                <a:gd name="adj" fmla="val 20520"/>
              </a:avLst>
            </a:prstTxWarp>
            <a:spAutoFit/>
          </a:bodyPr>
          <a:lstStyle/>
          <a:p>
            <a:pPr algn="ctr"/>
            <a:r>
              <a:rPr lang="es-ES" sz="54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DECORA</a:t>
            </a:r>
          </a:p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TU</a:t>
            </a:r>
          </a:p>
          <a:p>
            <a:pPr algn="ctr"/>
            <a:r>
              <a:rPr lang="es-ES" sz="54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ALMA</a:t>
            </a:r>
          </a:p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CON</a:t>
            </a:r>
          </a:p>
          <a:p>
            <a:pPr algn="ctr"/>
            <a:r>
              <a:rPr lang="es-ES" sz="54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LOS</a:t>
            </a:r>
          </a:p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SACRAMENTOS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039" y="545299"/>
            <a:ext cx="8097231" cy="438671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4116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153"/>
            <a:ext cx="12191999" cy="6286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9965" y="2552513"/>
            <a:ext cx="3590365" cy="1325563"/>
          </a:xfrm>
        </p:spPr>
        <p:txBody>
          <a:bodyPr>
            <a:noAutofit/>
          </a:bodyPr>
          <a:lstStyle/>
          <a:p>
            <a:r>
              <a:rPr lang="es-ES" sz="6000" dirty="0" smtClean="0">
                <a:latin typeface="Brush Script MT" panose="03060802040406070304" pitchFamily="66" charset="0"/>
              </a:rPr>
              <a:t>El</a:t>
            </a:r>
            <a:br>
              <a:rPr lang="es-ES" sz="6000" dirty="0" smtClean="0">
                <a:latin typeface="Brush Script MT" panose="03060802040406070304" pitchFamily="66" charset="0"/>
              </a:rPr>
            </a:br>
            <a:r>
              <a:rPr lang="es-ES" sz="6000" dirty="0" smtClean="0">
                <a:latin typeface="Brush Script MT" panose="03060802040406070304" pitchFamily="66" charset="0"/>
              </a:rPr>
              <a:t>testimonio</a:t>
            </a:r>
            <a:br>
              <a:rPr lang="es-ES" sz="6000" dirty="0" smtClean="0">
                <a:latin typeface="Brush Script MT" panose="03060802040406070304" pitchFamily="66" charset="0"/>
              </a:rPr>
            </a:br>
            <a:r>
              <a:rPr lang="es-ES" sz="6000" dirty="0" smtClean="0">
                <a:latin typeface="Brush Script MT" panose="03060802040406070304" pitchFamily="66" charset="0"/>
              </a:rPr>
              <a:t>ejemplar</a:t>
            </a:r>
            <a:br>
              <a:rPr lang="es-ES" sz="6000" dirty="0" smtClean="0">
                <a:latin typeface="Brush Script MT" panose="03060802040406070304" pitchFamily="66" charset="0"/>
              </a:rPr>
            </a:br>
            <a:r>
              <a:rPr lang="es-ES" sz="6000" dirty="0" smtClean="0">
                <a:latin typeface="Brush Script MT" panose="03060802040406070304" pitchFamily="66" charset="0"/>
              </a:rPr>
              <a:t>lo</a:t>
            </a:r>
            <a:br>
              <a:rPr lang="es-ES" sz="6000" dirty="0" smtClean="0">
                <a:latin typeface="Brush Script MT" panose="03060802040406070304" pitchFamily="66" charset="0"/>
              </a:rPr>
            </a:br>
            <a:r>
              <a:rPr lang="es-ES" sz="6000" dirty="0" smtClean="0">
                <a:latin typeface="Brush Script MT" panose="03060802040406070304" pitchFamily="66" charset="0"/>
              </a:rPr>
              <a:t>precisa</a:t>
            </a:r>
            <a:br>
              <a:rPr lang="es-ES" sz="6000" dirty="0" smtClean="0">
                <a:latin typeface="Brush Script MT" panose="03060802040406070304" pitchFamily="66" charset="0"/>
              </a:rPr>
            </a:br>
            <a:r>
              <a:rPr lang="es-ES" sz="6000" dirty="0" smtClean="0">
                <a:latin typeface="Brush Script MT" panose="03060802040406070304" pitchFamily="66" charset="0"/>
              </a:rPr>
              <a:t>la</a:t>
            </a:r>
            <a:br>
              <a:rPr lang="es-ES" sz="6000" dirty="0" smtClean="0">
                <a:latin typeface="Brush Script MT" panose="03060802040406070304" pitchFamily="66" charset="0"/>
              </a:rPr>
            </a:br>
            <a:r>
              <a:rPr lang="es-ES" sz="6000" dirty="0" smtClean="0">
                <a:latin typeface="Brush Script MT" panose="03060802040406070304" pitchFamily="66" charset="0"/>
              </a:rPr>
              <a:t>humanidad</a:t>
            </a:r>
            <a:endParaRPr lang="es-ES" sz="6000" dirty="0">
              <a:latin typeface="Brush Script MT" panose="03060802040406070304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041" y="960765"/>
            <a:ext cx="9373195" cy="4017588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cxnSp>
        <p:nvCxnSpPr>
          <p:cNvPr id="7" name="Conector recto 6"/>
          <p:cNvCxnSpPr/>
          <p:nvPr/>
        </p:nvCxnSpPr>
        <p:spPr>
          <a:xfrm>
            <a:off x="3012141" y="4978353"/>
            <a:ext cx="8839200" cy="56183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095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9" y="259995"/>
            <a:ext cx="11736242" cy="638092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 rot="845348">
            <a:off x="3131300" y="1658635"/>
            <a:ext cx="4687924" cy="5065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/>
          <p:cNvSpPr/>
          <p:nvPr/>
        </p:nvSpPr>
        <p:spPr>
          <a:xfrm>
            <a:off x="5973985" y="2612098"/>
            <a:ext cx="2328185" cy="2223525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lgDashDot"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161864" y="4187174"/>
            <a:ext cx="10802257" cy="1296898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No puedes “vivir”</a:t>
            </a:r>
            <a:br>
              <a:rPr lang="es-E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s-E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estancado ¡espolea</a:t>
            </a:r>
            <a:br>
              <a:rPr lang="es-E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s-E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los valores!</a:t>
            </a:r>
            <a:endParaRPr lang="es-ES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156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2" y="152400"/>
            <a:ext cx="11611928" cy="6577647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1034151" y="4230053"/>
            <a:ext cx="11005449" cy="9255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938772" y="4232255"/>
            <a:ext cx="111962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0"/>
              </a:rPr>
              <a:t>Ofrece al mundo tus mejores adornos:</a:t>
            </a:r>
            <a:endParaRPr lang="es-ES" sz="5400" b="1" cap="none" spc="0" dirty="0">
              <a:ln w="0"/>
              <a:effectLst/>
            </a:endParaRPr>
          </a:p>
        </p:txBody>
      </p:sp>
      <p:sp>
        <p:nvSpPr>
          <p:cNvPr id="7" name="Rectángulo redondeado 6"/>
          <p:cNvSpPr/>
          <p:nvPr/>
        </p:nvSpPr>
        <p:spPr>
          <a:xfrm rot="673046">
            <a:off x="5260794" y="1169459"/>
            <a:ext cx="6703973" cy="8839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redondeado 7"/>
          <p:cNvSpPr/>
          <p:nvPr/>
        </p:nvSpPr>
        <p:spPr>
          <a:xfrm rot="683125">
            <a:off x="2720599" y="1809201"/>
            <a:ext cx="8139270" cy="10363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redondeado 8"/>
          <p:cNvSpPr/>
          <p:nvPr/>
        </p:nvSpPr>
        <p:spPr>
          <a:xfrm rot="651357">
            <a:off x="4102693" y="2953307"/>
            <a:ext cx="5362980" cy="9758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 rot="664304">
            <a:off x="5637321" y="995467"/>
            <a:ext cx="4518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EJEMPLARIDAD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ángulo 10"/>
          <p:cNvSpPr/>
          <p:nvPr/>
        </p:nvSpPr>
        <p:spPr>
          <a:xfrm rot="678598">
            <a:off x="3624604" y="1787137"/>
            <a:ext cx="5824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RESPONSABIBLIDAD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 rot="617445">
            <a:off x="4503343" y="2918540"/>
            <a:ext cx="4429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SERVICIALIDAD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1530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219456"/>
            <a:ext cx="12192000" cy="643737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4319" y="548640"/>
            <a:ext cx="4626865" cy="5303520"/>
          </a:xfrm>
        </p:spPr>
        <p:txBody>
          <a:bodyPr>
            <a:prstTxWarp prst="textFadeLeft">
              <a:avLst>
                <a:gd name="adj" fmla="val 16896"/>
              </a:avLst>
            </a:prstTxWarp>
            <a:normAutofit fontScale="90000"/>
          </a:bodyPr>
          <a:lstStyle/>
          <a:p>
            <a:r>
              <a:rPr lang="es-ES" b="1" dirty="0" smtClean="0">
                <a:solidFill>
                  <a:srgbClr val="FFFF00"/>
                </a:solidFill>
              </a:rPr>
              <a:t>DEBES</a:t>
            </a:r>
            <a:br>
              <a:rPr lang="es-ES" b="1" dirty="0" smtClean="0">
                <a:solidFill>
                  <a:srgbClr val="FFFF00"/>
                </a:solidFill>
              </a:rPr>
            </a:br>
            <a:r>
              <a:rPr lang="es-ES" b="1" dirty="0" smtClean="0">
                <a:solidFill>
                  <a:srgbClr val="FFFF00"/>
                </a:solidFill>
              </a:rPr>
              <a:t>DECORAR</a:t>
            </a:r>
            <a:br>
              <a:rPr lang="es-ES" b="1" dirty="0" smtClean="0">
                <a:solidFill>
                  <a:srgbClr val="FFFF00"/>
                </a:solidFill>
              </a:rPr>
            </a:br>
            <a:r>
              <a:rPr lang="es-ES" b="1" dirty="0" smtClean="0">
                <a:solidFill>
                  <a:srgbClr val="FFFF00"/>
                </a:solidFill>
              </a:rPr>
              <a:t>LA</a:t>
            </a:r>
            <a:br>
              <a:rPr lang="es-ES" b="1" dirty="0" smtClean="0">
                <a:solidFill>
                  <a:srgbClr val="FFFF00"/>
                </a:solidFill>
              </a:rPr>
            </a:br>
            <a:r>
              <a:rPr lang="es-ES" b="1" dirty="0" smtClean="0">
                <a:solidFill>
                  <a:srgbClr val="FFFF00"/>
                </a:solidFill>
              </a:rPr>
              <a:t>HISTORIA</a:t>
            </a:r>
            <a:br>
              <a:rPr lang="es-ES" b="1" dirty="0" smtClean="0">
                <a:solidFill>
                  <a:srgbClr val="FFFF00"/>
                </a:solidFill>
              </a:rPr>
            </a:br>
            <a:r>
              <a:rPr lang="es-ES" b="1" dirty="0" smtClean="0">
                <a:solidFill>
                  <a:srgbClr val="FFFF00"/>
                </a:solidFill>
              </a:rPr>
              <a:t>SIN</a:t>
            </a:r>
            <a:br>
              <a:rPr lang="es-ES" b="1" dirty="0" smtClean="0">
                <a:solidFill>
                  <a:srgbClr val="FFFF00"/>
                </a:solidFill>
              </a:rPr>
            </a:br>
            <a:r>
              <a:rPr lang="es-ES" b="1" dirty="0" smtClean="0">
                <a:solidFill>
                  <a:srgbClr val="FFFF00"/>
                </a:solidFill>
              </a:rPr>
              <a:t>MIEDOS</a:t>
            </a:r>
            <a:br>
              <a:rPr lang="es-ES" b="1" dirty="0" smtClean="0">
                <a:solidFill>
                  <a:srgbClr val="FFFF00"/>
                </a:solidFill>
              </a:rPr>
            </a:br>
            <a:r>
              <a:rPr lang="es-ES" b="1" dirty="0" smtClean="0">
                <a:solidFill>
                  <a:srgbClr val="FFFF00"/>
                </a:solidFill>
              </a:rPr>
              <a:t>Y</a:t>
            </a:r>
            <a:br>
              <a:rPr lang="es-ES" b="1" dirty="0" smtClean="0">
                <a:solidFill>
                  <a:srgbClr val="FFFF00"/>
                </a:solidFill>
              </a:rPr>
            </a:br>
            <a:r>
              <a:rPr lang="es-ES" b="1" dirty="0" smtClean="0">
                <a:solidFill>
                  <a:srgbClr val="FFFF00"/>
                </a:solidFill>
              </a:rPr>
              <a:t>CON</a:t>
            </a:r>
            <a:br>
              <a:rPr lang="es-ES" b="1" dirty="0" smtClean="0">
                <a:solidFill>
                  <a:srgbClr val="FFFF00"/>
                </a:solidFill>
              </a:rPr>
            </a:br>
            <a:r>
              <a:rPr lang="es-ES" b="1" dirty="0" smtClean="0">
                <a:solidFill>
                  <a:srgbClr val="FFFF00"/>
                </a:solidFill>
              </a:rPr>
              <a:t>VERDADES</a:t>
            </a:r>
            <a:endParaRPr lang="es-ES" b="1" dirty="0">
              <a:solidFill>
                <a:srgbClr val="FFFF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5253" r="3702"/>
          <a:stretch/>
        </p:blipFill>
        <p:spPr>
          <a:xfrm rot="662766" flipH="1">
            <a:off x="7829234" y="2375900"/>
            <a:ext cx="4023360" cy="3931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6" b="50262"/>
          <a:stretch/>
        </p:blipFill>
        <p:spPr>
          <a:xfrm>
            <a:off x="7886766" y="1845755"/>
            <a:ext cx="1954148" cy="1738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Conector recto 7"/>
          <p:cNvCxnSpPr/>
          <p:nvPr/>
        </p:nvCxnSpPr>
        <p:spPr>
          <a:xfrm flipV="1">
            <a:off x="4718304" y="821420"/>
            <a:ext cx="5358384" cy="7147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V="1">
            <a:off x="4553712" y="2554749"/>
            <a:ext cx="3474720" cy="1603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3785616" y="3894012"/>
            <a:ext cx="4101150" cy="5865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4718304" y="5804234"/>
            <a:ext cx="3474720" cy="8046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1828800" y="3343623"/>
            <a:ext cx="6199632" cy="1986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067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1" y="403681"/>
            <a:ext cx="11272058" cy="62833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2219" y="1797982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rgbClr val="FFFF00"/>
                </a:solidFill>
                <a:latin typeface="Elephant" panose="02020904090505020303" pitchFamily="18" charset="0"/>
              </a:rPr>
              <a:t>Si tienes presente a Dios</a:t>
            </a:r>
            <a:br>
              <a:rPr lang="es-ES" sz="3600" b="1" dirty="0" smtClean="0">
                <a:solidFill>
                  <a:srgbClr val="FFFF00"/>
                </a:solidFill>
                <a:latin typeface="Elephant" panose="02020904090505020303" pitchFamily="18" charset="0"/>
              </a:rPr>
            </a:br>
            <a:r>
              <a:rPr lang="es-ES" sz="3600" b="1" dirty="0">
                <a:solidFill>
                  <a:srgbClr val="FFFF00"/>
                </a:solidFill>
                <a:latin typeface="Elephant" panose="02020904090505020303" pitchFamily="18" charset="0"/>
              </a:rPr>
              <a:t> </a:t>
            </a:r>
            <a:r>
              <a:rPr lang="es-ES" sz="3600" b="1" dirty="0" smtClean="0">
                <a:solidFill>
                  <a:srgbClr val="FFFF00"/>
                </a:solidFill>
                <a:latin typeface="Elephant" panose="02020904090505020303" pitchFamily="18" charset="0"/>
              </a:rPr>
              <a:t>                                  adornarás a la Humanidad</a:t>
            </a:r>
            <a:endParaRPr lang="es-ES" sz="3600" b="1" dirty="0">
              <a:solidFill>
                <a:srgbClr val="FFFF00"/>
              </a:solidFill>
              <a:latin typeface="Elephant" panose="020209040905050203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19" y="2460764"/>
            <a:ext cx="4006735" cy="38542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28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78545" b="90039"/>
          <a:stretch/>
        </p:blipFill>
        <p:spPr>
          <a:xfrm>
            <a:off x="141313" y="296150"/>
            <a:ext cx="11912141" cy="63207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963" y="629130"/>
            <a:ext cx="8776856" cy="565482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440" y="2676062"/>
            <a:ext cx="10515600" cy="1325563"/>
          </a:xfrm>
        </p:spPr>
        <p:txBody>
          <a:bodyPr>
            <a:noAutofit/>
          </a:bodyPr>
          <a:lstStyle/>
          <a:p>
            <a:r>
              <a:rPr lang="es-ES" sz="2800" dirty="0" smtClean="0">
                <a:latin typeface="Wide Latin" panose="020A0A07050505020404" pitchFamily="18" charset="0"/>
              </a:rPr>
              <a:t>AYU-</a:t>
            </a:r>
            <a:br>
              <a:rPr lang="es-ES" sz="2800" dirty="0" smtClean="0">
                <a:latin typeface="Wide Latin" panose="020A0A07050505020404" pitchFamily="18" charset="0"/>
              </a:rPr>
            </a:br>
            <a:r>
              <a:rPr lang="es-ES" sz="2800" dirty="0" smtClean="0">
                <a:latin typeface="Wide Latin" panose="020A0A07050505020404" pitchFamily="18" charset="0"/>
              </a:rPr>
              <a:t>DA</a:t>
            </a:r>
            <a:br>
              <a:rPr lang="es-ES" sz="2800" dirty="0" smtClean="0">
                <a:latin typeface="Wide Latin" panose="020A0A07050505020404" pitchFamily="18" charset="0"/>
              </a:rPr>
            </a:br>
            <a:r>
              <a:rPr lang="es-ES" sz="2800" dirty="0" smtClean="0">
                <a:latin typeface="Wide Latin" panose="020A0A07050505020404" pitchFamily="18" charset="0"/>
              </a:rPr>
              <a:t>A</a:t>
            </a:r>
            <a:br>
              <a:rPr lang="es-ES" sz="2800" dirty="0" smtClean="0">
                <a:latin typeface="Wide Latin" panose="020A0A07050505020404" pitchFamily="18" charset="0"/>
              </a:rPr>
            </a:br>
            <a:r>
              <a:rPr lang="es-ES" sz="2800" dirty="0" smtClean="0">
                <a:latin typeface="Wide Latin" panose="020A0A07050505020404" pitchFamily="18" charset="0"/>
              </a:rPr>
              <a:t>CAMI-</a:t>
            </a:r>
            <a:br>
              <a:rPr lang="es-ES" sz="2800" dirty="0" smtClean="0">
                <a:latin typeface="Wide Latin" panose="020A0A07050505020404" pitchFamily="18" charset="0"/>
              </a:rPr>
            </a:br>
            <a:r>
              <a:rPr lang="es-ES" sz="2800" dirty="0" smtClean="0">
                <a:latin typeface="Wide Latin" panose="020A0A07050505020404" pitchFamily="18" charset="0"/>
              </a:rPr>
              <a:t>NAR</a:t>
            </a:r>
            <a:br>
              <a:rPr lang="es-ES" sz="2800" dirty="0" smtClean="0">
                <a:latin typeface="Wide Latin" panose="020A0A07050505020404" pitchFamily="18" charset="0"/>
              </a:rPr>
            </a:br>
            <a:r>
              <a:rPr lang="es-ES" sz="2800" dirty="0" smtClean="0">
                <a:latin typeface="Wide Latin" panose="020A0A07050505020404" pitchFamily="18" charset="0"/>
              </a:rPr>
              <a:t>A </a:t>
            </a:r>
            <a:br>
              <a:rPr lang="es-ES" sz="2800" dirty="0" smtClean="0">
                <a:latin typeface="Wide Latin" panose="020A0A07050505020404" pitchFamily="18" charset="0"/>
              </a:rPr>
            </a:br>
            <a:r>
              <a:rPr lang="es-ES" sz="2800" dirty="0" smtClean="0">
                <a:latin typeface="Wide Latin" panose="020A0A07050505020404" pitchFamily="18" charset="0"/>
              </a:rPr>
              <a:t>LOS</a:t>
            </a:r>
            <a:br>
              <a:rPr lang="es-ES" sz="2800" dirty="0" smtClean="0">
                <a:latin typeface="Wide Latin" panose="020A0A07050505020404" pitchFamily="18" charset="0"/>
              </a:rPr>
            </a:br>
            <a:r>
              <a:rPr lang="es-ES" sz="2800" dirty="0" smtClean="0">
                <a:latin typeface="Wide Latin" panose="020A0A07050505020404" pitchFamily="18" charset="0"/>
              </a:rPr>
              <a:t>QUE</a:t>
            </a:r>
            <a:br>
              <a:rPr lang="es-ES" sz="2800" dirty="0" smtClean="0">
                <a:latin typeface="Wide Latin" panose="020A0A07050505020404" pitchFamily="18" charset="0"/>
              </a:rPr>
            </a:br>
            <a:r>
              <a:rPr lang="es-ES" sz="2800" dirty="0" smtClean="0">
                <a:latin typeface="Wide Latin" panose="020A0A07050505020404" pitchFamily="18" charset="0"/>
              </a:rPr>
              <a:t>CARE-</a:t>
            </a:r>
            <a:br>
              <a:rPr lang="es-ES" sz="2800" dirty="0" smtClean="0">
                <a:latin typeface="Wide Latin" panose="020A0A07050505020404" pitchFamily="18" charset="0"/>
              </a:rPr>
            </a:br>
            <a:r>
              <a:rPr lang="es-ES" sz="2800" dirty="0" smtClean="0">
                <a:latin typeface="Wide Latin" panose="020A0A07050505020404" pitchFamily="18" charset="0"/>
              </a:rPr>
              <a:t>CEN</a:t>
            </a:r>
            <a:br>
              <a:rPr lang="es-ES" sz="2800" dirty="0" smtClean="0">
                <a:latin typeface="Wide Latin" panose="020A0A07050505020404" pitchFamily="18" charset="0"/>
              </a:rPr>
            </a:br>
            <a:r>
              <a:rPr lang="es-ES" sz="2800" dirty="0" smtClean="0">
                <a:latin typeface="Wide Latin" panose="020A0A07050505020404" pitchFamily="18" charset="0"/>
              </a:rPr>
              <a:t>DE</a:t>
            </a:r>
            <a:br>
              <a:rPr lang="es-ES" sz="2800" dirty="0" smtClean="0">
                <a:latin typeface="Wide Latin" panose="020A0A07050505020404" pitchFamily="18" charset="0"/>
              </a:rPr>
            </a:br>
            <a:r>
              <a:rPr lang="es-ES" sz="2800" dirty="0" smtClean="0">
                <a:latin typeface="Wide Latin" panose="020A0A07050505020404" pitchFamily="18" charset="0"/>
              </a:rPr>
              <a:t>FE</a:t>
            </a:r>
            <a:endParaRPr lang="es-ES" sz="2800" dirty="0">
              <a:latin typeface="Wide Latin" panose="020A0A070505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9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1" y="199880"/>
            <a:ext cx="11653838" cy="64582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3" y="1156877"/>
            <a:ext cx="5127672" cy="4995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360971" y="365125"/>
            <a:ext cx="11561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0"/>
              </a:rPr>
              <a:t>Se espiga que decora el campo y da pan</a:t>
            </a:r>
            <a:endParaRPr lang="es-ES" sz="5400" b="1" cap="none" spc="0" dirty="0">
              <a:ln w="0"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37230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49"/>
          <a:stretch/>
        </p:blipFill>
        <p:spPr>
          <a:xfrm rot="16200000">
            <a:off x="2881578" y="-2533125"/>
            <a:ext cx="6364922" cy="1193319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99" y="627529"/>
            <a:ext cx="11248422" cy="568362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542930" y="5692605"/>
            <a:ext cx="93126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cap="none" spc="0" dirty="0" smtClean="0">
                <a:ln/>
                <a:solidFill>
                  <a:schemeClr val="bg1"/>
                </a:solidFill>
                <a:effectLst/>
              </a:rPr>
              <a:t>NADIE DEBE QUEDARSE EN EL CAMINO</a:t>
            </a:r>
            <a:endParaRPr lang="es-ES" sz="4400" b="1" cap="none" spc="0" dirty="0">
              <a:ln/>
              <a:solidFill>
                <a:schemeClr val="bg1"/>
              </a:solidFill>
              <a:effectLst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392" y="0"/>
            <a:ext cx="4173070" cy="4589929"/>
          </a:xfrm>
          <a:prstGeom prst="rect">
            <a:avLst/>
          </a:prstGeom>
          <a:effectLst>
            <a:softEdge rad="965200"/>
          </a:effectLst>
        </p:spPr>
      </p:pic>
    </p:spTree>
    <p:extLst>
      <p:ext uri="{BB962C8B-B14F-4D97-AF65-F5344CB8AC3E}">
        <p14:creationId xmlns:p14="http://schemas.microsoft.com/office/powerpoint/2010/main" val="3617629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" y="423689"/>
            <a:ext cx="3187065" cy="601062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0332" y="192005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Si</a:t>
            </a:r>
            <a:br>
              <a:rPr lang="es-ES" b="1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s-E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presientes </a:t>
            </a:r>
            <a:br>
              <a:rPr lang="es-ES" b="1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s-E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la muerte</a:t>
            </a:r>
            <a:br>
              <a:rPr lang="es-ES" b="1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s-E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acicala</a:t>
            </a:r>
            <a:br>
              <a:rPr lang="es-ES" b="1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s-E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tu alma</a:t>
            </a:r>
            <a:br>
              <a:rPr lang="es-ES" b="1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s-E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y pide</a:t>
            </a:r>
            <a:br>
              <a:rPr lang="es-ES" b="1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s-E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perdón</a:t>
            </a:r>
            <a:endParaRPr lang="es-ES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60" y="423689"/>
            <a:ext cx="7963572" cy="60106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88" y="1404354"/>
            <a:ext cx="3471246" cy="513613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72837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4"/>
          <a:stretch/>
        </p:blipFill>
        <p:spPr>
          <a:xfrm>
            <a:off x="225879" y="365125"/>
            <a:ext cx="11740242" cy="6133646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9333" t="69889" b="16267"/>
          <a:stretch/>
        </p:blipFill>
        <p:spPr>
          <a:xfrm>
            <a:off x="4882244" y="5339441"/>
            <a:ext cx="7083878" cy="8490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Rectángulo 5"/>
          <p:cNvSpPr/>
          <p:nvPr/>
        </p:nvSpPr>
        <p:spPr>
          <a:xfrm>
            <a:off x="838200" y="927164"/>
            <a:ext cx="3774621" cy="21117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>
                <a:gd name="adj" fmla="val 23553"/>
              </a:avLst>
            </a:prstTxWarp>
            <a:spAutoFit/>
          </a:bodyPr>
          <a:lstStyle/>
          <a:p>
            <a:pPr lvl="1" algn="ctr"/>
            <a:r>
              <a:rPr lang="es-ES" sz="5400" b="1" dirty="0" smtClean="0">
                <a:ln w="0"/>
                <a:solidFill>
                  <a:schemeClr val="bg1"/>
                </a:solidFill>
              </a:rPr>
              <a:t>La decoración</a:t>
            </a:r>
          </a:p>
          <a:p>
            <a:pPr lvl="1" algn="ctr"/>
            <a:r>
              <a:rPr lang="es-ES" sz="5400" b="1" cap="none" spc="0" dirty="0" smtClean="0">
                <a:ln w="0"/>
                <a:solidFill>
                  <a:schemeClr val="bg1"/>
                </a:solidFill>
                <a:effectLst/>
              </a:rPr>
              <a:t>ayuda a la</a:t>
            </a:r>
          </a:p>
          <a:p>
            <a:pPr lvl="1" algn="ctr"/>
            <a:r>
              <a:rPr lang="es-ES" sz="5400" b="1" dirty="0" smtClean="0">
                <a:ln w="0"/>
                <a:solidFill>
                  <a:schemeClr val="bg1"/>
                </a:solidFill>
              </a:rPr>
              <a:t>comunicación</a:t>
            </a:r>
            <a:endParaRPr lang="es-ES" sz="5400" b="1" cap="none" spc="0" dirty="0">
              <a:ln w="0"/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1697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-5950" r="-1091" b="5950"/>
          <a:stretch/>
        </p:blipFill>
        <p:spPr>
          <a:xfrm>
            <a:off x="228600" y="-377041"/>
            <a:ext cx="12261273" cy="70658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53"/>
            <a:ext cx="9934278" cy="633845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Rectángulo redondeado 5"/>
          <p:cNvSpPr/>
          <p:nvPr/>
        </p:nvSpPr>
        <p:spPr>
          <a:xfrm>
            <a:off x="5241078" y="2502114"/>
            <a:ext cx="6703271" cy="156309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5241078" y="2458318"/>
            <a:ext cx="623568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¡DECORA LA VIDA DE</a:t>
            </a:r>
          </a:p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FRATERNIDAD!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435879" y="5492755"/>
            <a:ext cx="2040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José Soler </a:t>
            </a:r>
            <a:r>
              <a:rPr lang="es-ES" sz="2000" b="1" dirty="0" err="1" smtClean="0"/>
              <a:t>Mataix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16324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94448" y="134648"/>
            <a:ext cx="87439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cap="none" spc="0" dirty="0" smtClean="0">
                <a:ln/>
                <a:solidFill>
                  <a:schemeClr val="accent4"/>
                </a:solidFill>
                <a:effectLst/>
              </a:rPr>
              <a:t>DEBES PULIR TUS MENSAJES</a:t>
            </a:r>
            <a:endParaRPr lang="es-E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25" y="1192626"/>
            <a:ext cx="10170680" cy="566537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Elipse 6"/>
          <p:cNvSpPr/>
          <p:nvPr/>
        </p:nvSpPr>
        <p:spPr>
          <a:xfrm>
            <a:off x="257625" y="1950215"/>
            <a:ext cx="914400" cy="9144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/>
        </p:nvSpPr>
        <p:spPr>
          <a:xfrm>
            <a:off x="1172025" y="4025313"/>
            <a:ext cx="914400" cy="914400"/>
          </a:xfrm>
          <a:prstGeom prst="ellipse">
            <a:avLst/>
          </a:prstGeom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10744421" y="4599837"/>
            <a:ext cx="914400" cy="9144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393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0" y="161365"/>
            <a:ext cx="11725835" cy="643665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752" y="5272461"/>
            <a:ext cx="10515600" cy="1325563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Al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smtClean="0">
                <a:solidFill>
                  <a:schemeClr val="bg1"/>
                </a:solidFill>
              </a:rPr>
              <a:t>decorar atiende a principios 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smtClean="0">
                <a:solidFill>
                  <a:schemeClr val="bg1"/>
                </a:solidFill>
              </a:rPr>
              <a:t>éticos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r="4689"/>
          <a:stretch/>
        </p:blipFill>
        <p:spPr>
          <a:xfrm>
            <a:off x="4500282" y="842683"/>
            <a:ext cx="5540190" cy="1900518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9" t="13856" r="23725" b="14118"/>
          <a:stretch/>
        </p:blipFill>
        <p:spPr>
          <a:xfrm>
            <a:off x="1527223" y="542366"/>
            <a:ext cx="2320707" cy="2254623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4885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365045"/>
            <a:ext cx="10888028" cy="626427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1534" y="365045"/>
            <a:ext cx="10515600" cy="1325563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Procura adivinar el sentir de los otros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447005"/>
            <a:ext cx="5566410" cy="38566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Forma libre 4"/>
          <p:cNvSpPr/>
          <p:nvPr/>
        </p:nvSpPr>
        <p:spPr>
          <a:xfrm>
            <a:off x="655320" y="5613722"/>
            <a:ext cx="9669298" cy="967922"/>
          </a:xfrm>
          <a:custGeom>
            <a:avLst/>
            <a:gdLst>
              <a:gd name="connsiteX0" fmla="*/ 1689904 w 1689904"/>
              <a:gd name="connsiteY0" fmla="*/ 0 h 162046"/>
              <a:gd name="connsiteX1" fmla="*/ 0 w 1689904"/>
              <a:gd name="connsiteY1" fmla="*/ 162046 h 16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89904" h="162046">
                <a:moveTo>
                  <a:pt x="1689904" y="0"/>
                </a:moveTo>
                <a:lnTo>
                  <a:pt x="0" y="162046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Conector recto 6"/>
          <p:cNvCxnSpPr/>
          <p:nvPr/>
        </p:nvCxnSpPr>
        <p:spPr>
          <a:xfrm flipV="1">
            <a:off x="655320" y="5185458"/>
            <a:ext cx="5745480" cy="13542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V="1">
            <a:off x="655320" y="4548851"/>
            <a:ext cx="4506989" cy="20327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V="1">
            <a:off x="5729468" y="3993266"/>
            <a:ext cx="671332" cy="3240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43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7" r="79466"/>
          <a:stretch/>
        </p:blipFill>
        <p:spPr>
          <a:xfrm>
            <a:off x="0" y="61384"/>
            <a:ext cx="12192000" cy="679661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2666" y="278020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Gentium Basic" panose="02000503060000020004" pitchFamily="2" charset="0"/>
              </a:rPr>
              <a:t>Que</a:t>
            </a:r>
            <a:br>
              <a:rPr lang="es-ES" b="1" dirty="0" smtClean="0">
                <a:latin typeface="Gentium Basic" panose="02000503060000020004" pitchFamily="2" charset="0"/>
              </a:rPr>
            </a:br>
            <a:r>
              <a:rPr lang="es-ES" b="1" dirty="0" smtClean="0">
                <a:latin typeface="Gentium Basic" panose="02000503060000020004" pitchFamily="2" charset="0"/>
              </a:rPr>
              <a:t>toda</a:t>
            </a:r>
            <a:br>
              <a:rPr lang="es-ES" b="1" dirty="0" smtClean="0">
                <a:latin typeface="Gentium Basic" panose="02000503060000020004" pitchFamily="2" charset="0"/>
              </a:rPr>
            </a:br>
            <a:r>
              <a:rPr lang="es-ES" b="1" dirty="0" smtClean="0">
                <a:latin typeface="Gentium Basic" panose="02000503060000020004" pitchFamily="2" charset="0"/>
              </a:rPr>
              <a:t>decoración</a:t>
            </a:r>
            <a:br>
              <a:rPr lang="es-ES" b="1" dirty="0" smtClean="0">
                <a:latin typeface="Gentium Basic" panose="02000503060000020004" pitchFamily="2" charset="0"/>
              </a:rPr>
            </a:br>
            <a:r>
              <a:rPr lang="es-ES" b="1" dirty="0" smtClean="0">
                <a:latin typeface="Gentium Basic" panose="02000503060000020004" pitchFamily="2" charset="0"/>
              </a:rPr>
              <a:t>sea</a:t>
            </a:r>
            <a:br>
              <a:rPr lang="es-ES" b="1" dirty="0" smtClean="0">
                <a:latin typeface="Gentium Basic" panose="02000503060000020004" pitchFamily="2" charset="0"/>
              </a:rPr>
            </a:br>
            <a:r>
              <a:rPr lang="es-ES" b="1" dirty="0" smtClean="0">
                <a:latin typeface="Gentium Basic" panose="02000503060000020004" pitchFamily="2" charset="0"/>
              </a:rPr>
              <a:t>ayuda</a:t>
            </a:r>
            <a:br>
              <a:rPr lang="es-ES" b="1" dirty="0" smtClean="0">
                <a:latin typeface="Gentium Basic" panose="02000503060000020004" pitchFamily="2" charset="0"/>
              </a:rPr>
            </a:br>
            <a:r>
              <a:rPr lang="es-ES" b="1" dirty="0" smtClean="0">
                <a:latin typeface="Gentium Basic" panose="02000503060000020004" pitchFamily="2" charset="0"/>
              </a:rPr>
              <a:t>al</a:t>
            </a:r>
            <a:br>
              <a:rPr lang="es-ES" b="1" dirty="0" smtClean="0">
                <a:latin typeface="Gentium Basic" panose="02000503060000020004" pitchFamily="2" charset="0"/>
              </a:rPr>
            </a:br>
            <a:r>
              <a:rPr lang="es-ES" b="1" u="sng" dirty="0" smtClean="0">
                <a:latin typeface="Gentium Basic" panose="02000503060000020004" pitchFamily="2" charset="0"/>
              </a:rPr>
              <a:t>silencio</a:t>
            </a:r>
            <a:r>
              <a:rPr lang="es-ES" b="1" dirty="0" smtClean="0">
                <a:latin typeface="Gentium Basic" panose="02000503060000020004" pitchFamily="2" charset="0"/>
              </a:rPr>
              <a:t/>
            </a:r>
            <a:br>
              <a:rPr lang="es-ES" b="1" dirty="0" smtClean="0">
                <a:latin typeface="Gentium Basic" panose="02000503060000020004" pitchFamily="2" charset="0"/>
              </a:rPr>
            </a:br>
            <a:r>
              <a:rPr lang="es-ES" b="1" dirty="0" smtClean="0">
                <a:latin typeface="Gentium Basic" panose="02000503060000020004" pitchFamily="2" charset="0"/>
              </a:rPr>
              <a:t>y a la</a:t>
            </a:r>
            <a:br>
              <a:rPr lang="es-ES" b="1" dirty="0" smtClean="0">
                <a:latin typeface="Gentium Basic" panose="02000503060000020004" pitchFamily="2" charset="0"/>
              </a:rPr>
            </a:br>
            <a:r>
              <a:rPr lang="es-ES" b="1" u="sng" dirty="0" smtClean="0">
                <a:latin typeface="Gentium Basic" panose="02000503060000020004" pitchFamily="2" charset="0"/>
              </a:rPr>
              <a:t>P A Z</a:t>
            </a:r>
            <a:endParaRPr lang="es-ES" b="1" u="sng" dirty="0">
              <a:latin typeface="Gentium Basic" panose="02000503060000020004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795" y="332779"/>
            <a:ext cx="8610072" cy="62204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614" y="1253067"/>
            <a:ext cx="5318919" cy="2584450"/>
          </a:xfrm>
          <a:prstGeom prst="rect">
            <a:avLst/>
          </a:prstGeom>
          <a:ln w="38100">
            <a:solidFill>
              <a:schemeClr val="bg1"/>
            </a:solidFill>
          </a:ln>
          <a:scene3d>
            <a:camera prst="perspectiveLeft"/>
            <a:lightRig rig="threePt" dir="t"/>
          </a:scene3d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2" t="-2" r="16222" b="16196"/>
          <a:stretch/>
        </p:blipFill>
        <p:spPr>
          <a:xfrm>
            <a:off x="3962400" y="3410125"/>
            <a:ext cx="1591734" cy="2695360"/>
          </a:xfrm>
          <a:prstGeom prst="rect">
            <a:avLst/>
          </a:prstGeom>
          <a:effectLst>
            <a:softEdge rad="317500"/>
          </a:effectLst>
          <a:scene3d>
            <a:camera prst="perspectiveRight"/>
            <a:lightRig rig="threePt" dir="t"/>
          </a:scene3d>
        </p:spPr>
      </p:pic>
      <p:sp>
        <p:nvSpPr>
          <p:cNvPr id="7" name="Trapecio 6"/>
          <p:cNvSpPr/>
          <p:nvPr/>
        </p:nvSpPr>
        <p:spPr>
          <a:xfrm rot="10800000">
            <a:off x="4436532" y="5620477"/>
            <a:ext cx="660400" cy="306190"/>
          </a:xfrm>
          <a:prstGeom prst="trapezoid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9"/>
          <p:cNvCxnSpPr/>
          <p:nvPr/>
        </p:nvCxnSpPr>
        <p:spPr>
          <a:xfrm flipH="1">
            <a:off x="321733" y="711200"/>
            <a:ext cx="33867" cy="597746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372533" y="6688667"/>
            <a:ext cx="10735733" cy="33866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18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9552417" y="172132"/>
            <a:ext cx="2400097" cy="64735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96"/>
          <a:stretch/>
        </p:blipFill>
        <p:spPr>
          <a:xfrm>
            <a:off x="424543" y="172132"/>
            <a:ext cx="8850287" cy="647359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2417" y="1220107"/>
            <a:ext cx="3113112" cy="1325563"/>
          </a:xfrm>
        </p:spPr>
        <p:txBody>
          <a:bodyPr>
            <a:normAutofit fontScale="90000"/>
          </a:bodyPr>
          <a:lstStyle/>
          <a:p>
            <a:r>
              <a:rPr lang="es-ES" sz="4000" dirty="0" smtClean="0"/>
              <a:t>An</a:t>
            </a:r>
            <a:r>
              <a:rPr lang="es-ES" dirty="0" smtClean="0"/>
              <a:t>te la </a:t>
            </a:r>
            <a:br>
              <a:rPr lang="es-ES" dirty="0" smtClean="0"/>
            </a:br>
            <a:r>
              <a:rPr lang="es-ES" dirty="0" smtClean="0"/>
              <a:t>debilidad, </a:t>
            </a:r>
            <a:br>
              <a:rPr lang="es-ES" dirty="0" smtClean="0"/>
            </a:br>
            <a:r>
              <a:rPr lang="es-ES" sz="4000" dirty="0" smtClean="0">
                <a:latin typeface="Arial Black" panose="020B0A04020102020204" pitchFamily="34" charset="0"/>
              </a:rPr>
              <a:t>ORA y </a:t>
            </a:r>
            <a:br>
              <a:rPr lang="es-ES" sz="4000" dirty="0" smtClean="0">
                <a:latin typeface="Arial Black" panose="020B0A04020102020204" pitchFamily="34" charset="0"/>
              </a:rPr>
            </a:br>
            <a:r>
              <a:rPr lang="es-ES" sz="4000" dirty="0" smtClean="0">
                <a:latin typeface="Arial Black" panose="020B0A04020102020204" pitchFamily="34" charset="0"/>
              </a:rPr>
              <a:t>DECORA </a:t>
            </a:r>
            <a:r>
              <a:rPr lang="es-ES" dirty="0" smtClean="0">
                <a:latin typeface="Arial Black" panose="020B0A04020102020204" pitchFamily="34" charset="0"/>
              </a:rPr>
              <a:t/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b="1" dirty="0" smtClean="0"/>
              <a:t>tu interior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t="16985" r="54580" b="1345"/>
          <a:stretch/>
        </p:blipFill>
        <p:spPr>
          <a:xfrm>
            <a:off x="1045030" y="2545670"/>
            <a:ext cx="2759528" cy="1863044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915" y="3477192"/>
            <a:ext cx="1943100" cy="28575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" t="6302" r="7601" b="13025"/>
          <a:stretch/>
        </p:blipFill>
        <p:spPr>
          <a:xfrm>
            <a:off x="5143500" y="1730827"/>
            <a:ext cx="3233058" cy="197575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143500" y="1730827"/>
            <a:ext cx="604158" cy="2449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8380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-1" r="71447" b="77574"/>
          <a:stretch/>
        </p:blipFill>
        <p:spPr>
          <a:xfrm>
            <a:off x="179193" y="147863"/>
            <a:ext cx="11867663" cy="655773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1" y="1134382"/>
            <a:ext cx="10515600" cy="1325563"/>
          </a:xfrm>
        </p:spPr>
        <p:txBody>
          <a:bodyPr>
            <a:noAutofit/>
          </a:bodyPr>
          <a:lstStyle/>
          <a:p>
            <a:r>
              <a:rPr lang="es-ES" sz="3600" b="1" dirty="0" smtClean="0">
                <a:latin typeface="Calibri" panose="020F0502020204030204" pitchFamily="34" charset="0"/>
              </a:rPr>
              <a:t>Afronta </a:t>
            </a:r>
            <a:r>
              <a:rPr lang="es-ES" sz="3600" b="1" dirty="0">
                <a:latin typeface="Calibri" panose="020F0502020204030204" pitchFamily="34" charset="0"/>
              </a:rPr>
              <a:t> </a:t>
            </a:r>
            <a:r>
              <a:rPr lang="es-ES" sz="3600" b="1" dirty="0" smtClean="0">
                <a:latin typeface="Calibri" panose="020F0502020204030204" pitchFamily="34" charset="0"/>
              </a:rPr>
              <a:t/>
            </a:r>
            <a:br>
              <a:rPr lang="es-ES" sz="3600" b="1" dirty="0" smtClean="0">
                <a:latin typeface="Calibri" panose="020F0502020204030204" pitchFamily="34" charset="0"/>
              </a:rPr>
            </a:br>
            <a:r>
              <a:rPr lang="es-ES" sz="3600" b="1" dirty="0" smtClean="0">
                <a:latin typeface="Calibri" panose="020F0502020204030204" pitchFamily="34" charset="0"/>
              </a:rPr>
              <a:t>tus </a:t>
            </a:r>
            <a:br>
              <a:rPr lang="es-ES" sz="3600" b="1" dirty="0" smtClean="0">
                <a:latin typeface="Calibri" panose="020F0502020204030204" pitchFamily="34" charset="0"/>
              </a:rPr>
            </a:br>
            <a:r>
              <a:rPr lang="es-ES" sz="3600" b="1" dirty="0" smtClean="0">
                <a:latin typeface="Calibri" panose="020F0502020204030204" pitchFamily="34" charset="0"/>
              </a:rPr>
              <a:t>tareas</a:t>
            </a:r>
            <a:br>
              <a:rPr lang="es-ES" sz="3600" b="1" dirty="0" smtClean="0">
                <a:latin typeface="Calibri" panose="020F0502020204030204" pitchFamily="34" charset="0"/>
              </a:rPr>
            </a:br>
            <a:r>
              <a:rPr lang="es-ES" sz="3600" b="1" dirty="0" smtClean="0">
                <a:latin typeface="Calibri" panose="020F0502020204030204" pitchFamily="34" charset="0"/>
              </a:rPr>
              <a:t>y pule</a:t>
            </a:r>
            <a:br>
              <a:rPr lang="es-ES" sz="3600" b="1" dirty="0" smtClean="0">
                <a:latin typeface="Calibri" panose="020F0502020204030204" pitchFamily="34" charset="0"/>
              </a:rPr>
            </a:br>
            <a:r>
              <a:rPr lang="es-ES" sz="3600" b="1" dirty="0" smtClean="0">
                <a:latin typeface="Calibri" panose="020F0502020204030204" pitchFamily="34" charset="0"/>
              </a:rPr>
              <a:t>asperezas</a:t>
            </a:r>
            <a:endParaRPr lang="es-ES" sz="3600" b="1" dirty="0">
              <a:latin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4" y="377371"/>
            <a:ext cx="9407298" cy="62121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b="35402"/>
          <a:stretch/>
        </p:blipFill>
        <p:spPr>
          <a:xfrm rot="21321474">
            <a:off x="5732974" y="3541903"/>
            <a:ext cx="2905236" cy="1457194"/>
          </a:xfrm>
          <a:prstGeom prst="round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t="31111" r="49153" b="5608"/>
          <a:stretch/>
        </p:blipFill>
        <p:spPr>
          <a:xfrm>
            <a:off x="343597" y="3483428"/>
            <a:ext cx="1973943" cy="270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149</Words>
  <Application>Microsoft Office PowerPoint</Application>
  <PresentationFormat>Panorámica</PresentationFormat>
  <Paragraphs>56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3" baseType="lpstr">
      <vt:lpstr>Arial</vt:lpstr>
      <vt:lpstr>Arial Black</vt:lpstr>
      <vt:lpstr>Arial Narrow</vt:lpstr>
      <vt:lpstr>Brush Script MT</vt:lpstr>
      <vt:lpstr>Calibri</vt:lpstr>
      <vt:lpstr>Calibri Light</vt:lpstr>
      <vt:lpstr>Colonna MT</vt:lpstr>
      <vt:lpstr>David</vt:lpstr>
      <vt:lpstr>Elephant</vt:lpstr>
      <vt:lpstr>Felix Titling</vt:lpstr>
      <vt:lpstr>Gentium Basic</vt:lpstr>
      <vt:lpstr>Wide Latin</vt:lpstr>
      <vt:lpstr>Tema de Office</vt:lpstr>
      <vt:lpstr>DECORAR.  C.</vt:lpstr>
      <vt:lpstr>DECORAR SUPONE SENSIBILIDAD</vt:lpstr>
      <vt:lpstr> </vt:lpstr>
      <vt:lpstr>Presentación de PowerPoint</vt:lpstr>
      <vt:lpstr>Al decorar atiende a principios  éticos</vt:lpstr>
      <vt:lpstr>Procura adivinar el sentir de los otros</vt:lpstr>
      <vt:lpstr>Que toda decoración sea ayuda al silencio y a la P A Z</vt:lpstr>
      <vt:lpstr>Ante la  debilidad,  ORA y  DECORA  tu interior</vt:lpstr>
      <vt:lpstr>Afronta   tus  tareas y pule asperezas</vt:lpstr>
      <vt:lpstr>Tu esfuerzo siempre repercute en los demás</vt:lpstr>
      <vt:lpstr>Se pulcro en tus trabajos y deberes</vt:lpstr>
      <vt:lpstr>Utiliza los recursos para ornamentar el entorno  </vt:lpstr>
      <vt:lpstr>DEBES ADQUIRIR HABILIDADES Y  </vt:lpstr>
      <vt:lpstr>Presentación de PowerPoint</vt:lpstr>
      <vt:lpstr>                 No te enfrentes ante la dificultad,                                        decórala con  carácter</vt:lpstr>
      <vt:lpstr>Presentación de PowerPoint</vt:lpstr>
      <vt:lpstr>Sal de tus egoísmos y adereza tus hábitos </vt:lpstr>
      <vt:lpstr>Si eres ejemplar ya estás anunciando el REINO de DIOS</vt:lpstr>
      <vt:lpstr>Presentación de PowerPoint</vt:lpstr>
      <vt:lpstr>Presentación de PowerPoint</vt:lpstr>
      <vt:lpstr>El testimonio ejemplar lo precisa la humanidad</vt:lpstr>
      <vt:lpstr>No puedes “vivir” estancado ¡espolea los valores!</vt:lpstr>
      <vt:lpstr>Presentación de PowerPoint</vt:lpstr>
      <vt:lpstr>DEBES DECORAR LA HISTORIA SIN MIEDOS Y CON VERDADES</vt:lpstr>
      <vt:lpstr>Si tienes presente a Dios                                    adornarás a la Humanidad</vt:lpstr>
      <vt:lpstr>AYU- DA A CAMI- NAR A  LOS QUE CARE- CEN DE FE</vt:lpstr>
      <vt:lpstr> </vt:lpstr>
      <vt:lpstr>Presentación de PowerPoint</vt:lpstr>
      <vt:lpstr>Si presientes  la muerte acicala tu alma y pide perdón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DECORAR.  C.</dc:title>
  <dc:creator>JOSE SOLER MATAIX</dc:creator>
  <cp:lastModifiedBy>José Soler Mataix</cp:lastModifiedBy>
  <cp:revision>43</cp:revision>
  <dcterms:created xsi:type="dcterms:W3CDTF">2015-03-11T12:30:12Z</dcterms:created>
  <dcterms:modified xsi:type="dcterms:W3CDTF">2015-04-20T16:37:06Z</dcterms:modified>
</cp:coreProperties>
</file>