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79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85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66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90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03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68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45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41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266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17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F2FC5-0FDC-4E92-A8BC-C0F612C55D06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0BBBC-4C49-4201-AE98-86312A12A5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9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144724"/>
            <a:ext cx="11421035" cy="650708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41180" y="423173"/>
            <a:ext cx="5047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 E C O R A R.  A.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262" r="22400" b="11508"/>
          <a:stretch/>
        </p:blipFill>
        <p:spPr>
          <a:xfrm>
            <a:off x="8373034" y="948235"/>
            <a:ext cx="3321256" cy="56112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1" y="884838"/>
            <a:ext cx="4493727" cy="3014165"/>
          </a:xfrm>
          <a:prstGeom prst="rect">
            <a:avLst/>
          </a:prstGeom>
          <a:effectLst>
            <a:softEdge rad="660400"/>
          </a:effectLst>
        </p:spPr>
      </p:pic>
      <p:sp>
        <p:nvSpPr>
          <p:cNvPr id="8" name="Estrella de 4 puntas 7"/>
          <p:cNvSpPr/>
          <p:nvPr/>
        </p:nvSpPr>
        <p:spPr>
          <a:xfrm rot="8348943">
            <a:off x="7739818" y="229563"/>
            <a:ext cx="914400" cy="1758815"/>
          </a:xfrm>
          <a:prstGeom prst="star4">
            <a:avLst>
              <a:gd name="adj" fmla="val 13423"/>
            </a:avLst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14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fallOver"/>
        <p:sndAc>
          <p:stSnd loop="1">
            <p:snd r:embed="rId2" name="Track15.wav"/>
          </p:stSnd>
        </p:sndAc>
      </p:transition>
    </mc:Choice>
    <mc:Fallback xmlns="">
      <p:transition spd="slow">
        <p:fade/>
        <p:sndAc>
          <p:stSnd loop="1">
            <p:snd r:embed="rId6" name="Track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4" y="215153"/>
            <a:ext cx="11869270" cy="643665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63388" y="4115515"/>
            <a:ext cx="5647765" cy="1380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63388" y="2480795"/>
            <a:ext cx="3514165" cy="1325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27529" y="968188"/>
            <a:ext cx="2725271" cy="1093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807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auhaus 93" panose="04030905020B02020C02" pitchFamily="82" charset="0"/>
              </a:rPr>
              <a:t>Somos</a:t>
            </a:r>
            <a:br>
              <a:rPr lang="es-ES" b="1" dirty="0" smtClean="0">
                <a:latin typeface="Bauhaus 93" panose="04030905020B02020C02" pitchFamily="82" charset="0"/>
              </a:rPr>
            </a:br>
            <a:r>
              <a:rPr lang="es-ES" b="1" dirty="0" smtClean="0">
                <a:latin typeface="Bauhaus 93" panose="04030905020B02020C02" pitchFamily="82" charset="0"/>
              </a:rPr>
              <a:t>revoltijo</a:t>
            </a:r>
            <a:r>
              <a:rPr lang="es-ES" dirty="0" smtClean="0">
                <a:latin typeface="Bauhaus 93" panose="04030905020B02020C02" pitchFamily="82" charset="0"/>
              </a:rPr>
              <a:t/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/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deseos,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>
                <a:latin typeface="Arial Black" panose="020B0A04020102020204" pitchFamily="34" charset="0"/>
              </a:rPr>
              <a:t>edúcalos,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encáuzalos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2" y="1209242"/>
            <a:ext cx="3506321" cy="42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950259" y="305303"/>
            <a:ext cx="10745637" cy="5342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6137779" y="874453"/>
            <a:ext cx="51055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SOY </a:t>
            </a:r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 </a:t>
            </a:r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NECESIDADES y</a:t>
            </a:r>
          </a:p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BÚSQUEDA de</a:t>
            </a:r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VERDADES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74"/>
            <a:ext cx="5967694" cy="3332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3" y="2992356"/>
            <a:ext cx="9032397" cy="3659455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5967694" y="874453"/>
            <a:ext cx="5435412" cy="12003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8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330" y="645459"/>
            <a:ext cx="12192000" cy="519911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5" name="Explosión 1 4"/>
          <p:cNvSpPr/>
          <p:nvPr/>
        </p:nvSpPr>
        <p:spPr>
          <a:xfrm>
            <a:off x="6598024" y="787355"/>
            <a:ext cx="4446495" cy="459259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35470" y="2283572"/>
            <a:ext cx="2460812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 vez</a:t>
            </a:r>
            <a:br>
              <a:rPr lang="es-ES" b="1" dirty="0" smtClean="0"/>
            </a:br>
            <a:r>
              <a:rPr lang="es-ES" b="1" dirty="0" smtClean="0"/>
              <a:t>de gritar</a:t>
            </a:r>
            <a:br>
              <a:rPr lang="es-ES" b="1" dirty="0" smtClean="0"/>
            </a:br>
            <a:r>
              <a:rPr lang="es-ES" b="1" dirty="0" smtClean="0"/>
              <a:t>pule tus</a:t>
            </a:r>
            <a:br>
              <a:rPr lang="es-ES" b="1" dirty="0" smtClean="0"/>
            </a:br>
            <a:r>
              <a:rPr lang="es-ES" b="1" dirty="0" smtClean="0"/>
              <a:t>impulsos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7039" t="45061" r="28590" b="45523"/>
          <a:stretch/>
        </p:blipFill>
        <p:spPr>
          <a:xfrm>
            <a:off x="2997843" y="2650604"/>
            <a:ext cx="4689390" cy="5423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793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2" y="203875"/>
            <a:ext cx="11642912" cy="644793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98650" y="403430"/>
            <a:ext cx="481683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bg1"/>
                </a:solidFill>
              </a:rPr>
              <a:t>Un buen </a:t>
            </a:r>
          </a:p>
          <a:p>
            <a:pPr algn="ctr"/>
            <a:r>
              <a:rPr lang="es-ES" sz="5400" b="1" dirty="0" smtClean="0">
                <a:ln/>
                <a:solidFill>
                  <a:schemeClr val="bg1"/>
                </a:solidFill>
              </a:rPr>
              <a:t>gesto decora </a:t>
            </a:r>
          </a:p>
          <a:p>
            <a:pPr algn="ctr"/>
            <a:r>
              <a:rPr lang="es-ES" sz="5400" b="1" dirty="0" smtClean="0">
                <a:ln/>
                <a:solidFill>
                  <a:schemeClr val="bg1"/>
                </a:solidFill>
              </a:rPr>
              <a:t>la casa</a:t>
            </a:r>
            <a:endParaRPr lang="es-ES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3" r="17021" b="35334"/>
          <a:stretch/>
        </p:blipFill>
        <p:spPr>
          <a:xfrm>
            <a:off x="1389258" y="403430"/>
            <a:ext cx="3926542" cy="3695700"/>
          </a:xfrm>
          <a:prstGeom prst="ellipse">
            <a:avLst/>
          </a:prstGeom>
          <a:ln>
            <a:noFill/>
          </a:ln>
          <a:effectLst>
            <a:reflection blurRad="6350" stA="50000" endA="300" endPos="90000" dist="508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0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6"/>
          <a:stretch/>
        </p:blipFill>
        <p:spPr>
          <a:xfrm rot="10800000">
            <a:off x="-2" y="6856"/>
            <a:ext cx="12192001" cy="68511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527" y="2985909"/>
            <a:ext cx="10515600" cy="1325563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Bodoni MT Black" panose="02070A03080606020203" pitchFamily="18" charset="0"/>
              </a:rPr>
              <a:t>NO</a:t>
            </a:r>
            <a:br>
              <a:rPr lang="es-ES" sz="4000" b="1" dirty="0" smtClean="0">
                <a:latin typeface="Bodoni MT Black" panose="02070A03080606020203" pitchFamily="18" charset="0"/>
              </a:rPr>
            </a:br>
            <a:r>
              <a:rPr lang="es-ES" sz="4000" b="1" dirty="0" smtClean="0">
                <a:latin typeface="Bodoni MT Black" panose="02070A03080606020203" pitchFamily="18" charset="0"/>
              </a:rPr>
              <a:t>CAREZCAS </a:t>
            </a:r>
            <a:br>
              <a:rPr lang="es-ES" sz="4000" b="1" dirty="0" smtClean="0">
                <a:latin typeface="Bodoni MT Black" panose="02070A03080606020203" pitchFamily="18" charset="0"/>
              </a:rPr>
            </a:br>
            <a:r>
              <a:rPr lang="es-ES" sz="4000" b="1" dirty="0" smtClean="0">
                <a:latin typeface="Bodoni MT Black" panose="02070A03080606020203" pitchFamily="18" charset="0"/>
              </a:rPr>
              <a:t>DE</a:t>
            </a:r>
            <a:br>
              <a:rPr lang="es-ES" sz="4000" b="1" dirty="0" smtClean="0">
                <a:latin typeface="Bodoni MT Black" panose="02070A03080606020203" pitchFamily="18" charset="0"/>
              </a:rPr>
            </a:br>
            <a:r>
              <a:rPr lang="es-ES" sz="4000" b="1" dirty="0" smtClean="0">
                <a:latin typeface="Bodoni MT Black" panose="02070A03080606020203" pitchFamily="18" charset="0"/>
              </a:rPr>
              <a:t>LOS</a:t>
            </a:r>
            <a:br>
              <a:rPr lang="es-ES" sz="4000" b="1" dirty="0" smtClean="0">
                <a:latin typeface="Bodoni MT Black" panose="02070A03080606020203" pitchFamily="18" charset="0"/>
              </a:rPr>
            </a:br>
            <a:r>
              <a:rPr lang="es-ES" sz="4000" b="1" dirty="0" smtClean="0">
                <a:latin typeface="Bodoni MT Black" panose="02070A03080606020203" pitchFamily="18" charset="0"/>
              </a:rPr>
              <a:t>PEQUEÑOS</a:t>
            </a:r>
            <a:br>
              <a:rPr lang="es-ES" sz="4000" b="1" dirty="0" smtClean="0">
                <a:latin typeface="Bodoni MT Black" panose="02070A03080606020203" pitchFamily="18" charset="0"/>
              </a:rPr>
            </a:br>
            <a:r>
              <a:rPr lang="es-ES" sz="4000" b="1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DETALLES</a:t>
            </a:r>
            <a:endParaRPr lang="es-ES" sz="4000" b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4" y="652518"/>
            <a:ext cx="8198068" cy="5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3" t="50975"/>
          <a:stretch/>
        </p:blipFill>
        <p:spPr>
          <a:xfrm>
            <a:off x="283779" y="252245"/>
            <a:ext cx="11729545" cy="63219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56" y="1426715"/>
            <a:ext cx="2928445" cy="51475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07" y="792369"/>
            <a:ext cx="5081206" cy="441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1213946" y="2997734"/>
            <a:ext cx="81336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 te </a:t>
            </a:r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saludan</a:t>
            </a: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  <a:r>
              <a:rPr lang="es-E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esponde</a:t>
            </a:r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s-ES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 con </a:t>
            </a:r>
            <a:r>
              <a:rPr lang="es-E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sonrisas</a:t>
            </a:r>
            <a:endParaRPr lang="es-ES" sz="48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ortar rectángulo de esquina diagonal 9"/>
          <p:cNvSpPr/>
          <p:nvPr/>
        </p:nvSpPr>
        <p:spPr>
          <a:xfrm>
            <a:off x="725214" y="536028"/>
            <a:ext cx="10641724" cy="5722882"/>
          </a:xfrm>
          <a:prstGeom prst="snip2Diag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807" y="24461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pperplate Gothic Bold" panose="020E0705020206020404" pitchFamily="34" charset="0"/>
              </a:rPr>
              <a:t>NO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TE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AL</a:t>
            </a:r>
            <a:r>
              <a:rPr lang="es-ES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I</a:t>
            </a:r>
            <a:r>
              <a:rPr lang="es-ES" dirty="0" smtClean="0">
                <a:latin typeface="Copperplate Gothic Bold" panose="020E0705020206020404" pitchFamily="34" charset="0"/>
              </a:rPr>
              <a:t>ENES,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DEJARÁS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DE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SER</a:t>
            </a:r>
            <a:endParaRPr lang="es-ES" dirty="0">
              <a:latin typeface="Copperplate Gothic Bold" panose="020E07050202060204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r="14798"/>
          <a:stretch/>
        </p:blipFill>
        <p:spPr>
          <a:xfrm rot="20870801">
            <a:off x="4770714" y="1030997"/>
            <a:ext cx="2002221" cy="1466850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0670">
            <a:off x="2871631" y="4013303"/>
            <a:ext cx="2005758" cy="1469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069545">
            <a:off x="8013263" y="4060982"/>
            <a:ext cx="2005758" cy="14692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519" y="1331554"/>
            <a:ext cx="2005758" cy="1469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181909">
            <a:off x="6233056" y="2986945"/>
            <a:ext cx="2005758" cy="1469263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86132">
            <a:off x="8355428" y="2309860"/>
            <a:ext cx="1999661" cy="1463167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7836">
            <a:off x="4735762" y="3932283"/>
            <a:ext cx="199966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7" r="56333"/>
          <a:stretch/>
        </p:blipFill>
        <p:spPr>
          <a:xfrm>
            <a:off x="352234" y="150871"/>
            <a:ext cx="11706988" cy="64328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7928" y="0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EL ORGULLO te IMPIDE DECORAR tu ALMA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7" y="1154235"/>
            <a:ext cx="4355212" cy="50808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763">
            <a:off x="7370206" y="1008266"/>
            <a:ext cx="3335559" cy="3258599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cxnSp>
        <p:nvCxnSpPr>
          <p:cNvPr id="7" name="Conector recto 6"/>
          <p:cNvCxnSpPr/>
          <p:nvPr/>
        </p:nvCxnSpPr>
        <p:spPr>
          <a:xfrm flipV="1">
            <a:off x="6016749" y="2834640"/>
            <a:ext cx="6042473" cy="1517904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2907792" y="2834640"/>
            <a:ext cx="530352" cy="7589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2907792" y="3218688"/>
            <a:ext cx="310896" cy="2377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8534"/>
            <a:ext cx="11860572" cy="57573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5875868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Dibuja un</a:t>
            </a:r>
            <a:r>
              <a:rPr lang="es-ES" b="1" dirty="0"/>
              <a:t> </a:t>
            </a:r>
            <a:r>
              <a:rPr lang="es-ES" b="1" dirty="0" smtClean="0"/>
              <a:t>óleo</a:t>
            </a:r>
            <a:r>
              <a:rPr lang="es-ES" b="1" dirty="0"/>
              <a:t> </a:t>
            </a:r>
            <a:r>
              <a:rPr lang="es-ES" b="1" dirty="0" smtClean="0"/>
              <a:t>a</a:t>
            </a:r>
            <a:r>
              <a:rPr lang="es-ES" b="1" dirty="0"/>
              <a:t> </a:t>
            </a:r>
            <a:r>
              <a:rPr lang="es-ES" b="1" dirty="0" smtClean="0"/>
              <a:t>la</a:t>
            </a:r>
            <a:r>
              <a:rPr lang="es-ES" b="1" dirty="0"/>
              <a:t> </a:t>
            </a:r>
            <a:r>
              <a:rPr lang="es-ES" b="1" dirty="0" smtClean="0"/>
              <a:t>sencillez</a:t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99" y="661818"/>
            <a:ext cx="7474840" cy="5065368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6" name="Conector recto 5"/>
          <p:cNvCxnSpPr/>
          <p:nvPr/>
        </p:nvCxnSpPr>
        <p:spPr>
          <a:xfrm>
            <a:off x="7433733" y="6173232"/>
            <a:ext cx="4436534" cy="5901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0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442795"/>
            <a:ext cx="11206688" cy="59870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08" y="800189"/>
            <a:ext cx="2367488" cy="388644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391879"/>
            <a:ext cx="321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s-E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ORNO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12743" y="1079305"/>
            <a:ext cx="23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ÑO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86301" y="1820081"/>
            <a:ext cx="1825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49615" y="2560856"/>
            <a:ext cx="3225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</a:t>
            </a:r>
            <a:r>
              <a:rPr lang="es-E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39062" y="3214273"/>
            <a:ext cx="272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53747" y="3867690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227783" y="4791020"/>
            <a:ext cx="2590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8" y="4188519"/>
            <a:ext cx="4856568" cy="20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35" y="763522"/>
            <a:ext cx="11582400" cy="552225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r="58235"/>
          <a:stretch/>
        </p:blipFill>
        <p:spPr>
          <a:xfrm>
            <a:off x="1004047" y="288999"/>
            <a:ext cx="2474259" cy="5145741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8518" y="24674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Que </a:t>
            </a:r>
            <a:b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tu</a:t>
            </a:r>
            <a:b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buen</a:t>
            </a:r>
            <a:b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hacer</a:t>
            </a:r>
            <a:b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decore </a:t>
            </a:r>
            <a:b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el</a:t>
            </a:r>
            <a:b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entorno</a:t>
            </a:r>
            <a:endParaRPr lang="es-E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027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733257" y="5293886"/>
            <a:ext cx="7709191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Eras Demi ITC" panose="020B0805030504020804" pitchFamily="34" charset="0"/>
              </a:rPr>
              <a:t>Si cambias de decoración </a:t>
            </a:r>
            <a:br>
              <a:rPr lang="es-ES" dirty="0" smtClean="0">
                <a:latin typeface="Eras Demi ITC" panose="020B0805030504020804" pitchFamily="34" charset="0"/>
              </a:rPr>
            </a:br>
            <a:r>
              <a:rPr lang="es-ES" dirty="0" smtClean="0">
                <a:latin typeface="Eras Demi ITC" panose="020B0805030504020804" pitchFamily="34" charset="0"/>
              </a:rPr>
              <a:t>que sea reflexión</a:t>
            </a:r>
            <a:endParaRPr lang="es-ES" dirty="0">
              <a:latin typeface="Eras Demi ITC" panose="020B08050305040208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00"/>
          <a:stretch/>
        </p:blipFill>
        <p:spPr>
          <a:xfrm rot="16200000">
            <a:off x="-1039368" y="3215640"/>
            <a:ext cx="6839712" cy="445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91656" y="3191256"/>
            <a:ext cx="6858000" cy="4754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9" r="12777"/>
          <a:stretch/>
        </p:blipFill>
        <p:spPr>
          <a:xfrm flipH="1">
            <a:off x="1303920" y="226395"/>
            <a:ext cx="2153136" cy="33722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Arco 7"/>
          <p:cNvSpPr/>
          <p:nvPr/>
        </p:nvSpPr>
        <p:spPr>
          <a:xfrm>
            <a:off x="277639" y="2487168"/>
            <a:ext cx="4161563" cy="3255264"/>
          </a:xfrm>
          <a:prstGeom prst="arc">
            <a:avLst>
              <a:gd name="adj1" fmla="val 5755084"/>
              <a:gd name="adj2" fmla="val 20735196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rco 8"/>
          <p:cNvSpPr/>
          <p:nvPr/>
        </p:nvSpPr>
        <p:spPr>
          <a:xfrm rot="1145467">
            <a:off x="3457056" y="786384"/>
            <a:ext cx="7771776" cy="3803904"/>
          </a:xfrm>
          <a:prstGeom prst="arc">
            <a:avLst>
              <a:gd name="adj1" fmla="val 16970908"/>
              <a:gd name="adj2" fmla="val 10033498"/>
            </a:avLst>
          </a:prstGeom>
          <a:ln w="381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7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62527" y="6145427"/>
            <a:ext cx="8372869" cy="4882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4800" b="1" cap="none" spc="0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Haz lucir los valores espirituales</a:t>
            </a:r>
            <a:endParaRPr lang="es-ES" sz="4800" b="1" cap="none" spc="0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28" y="1775722"/>
            <a:ext cx="5266944" cy="4145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t="-930" r="64341" b="84806"/>
          <a:stretch/>
        </p:blipFill>
        <p:spPr>
          <a:xfrm>
            <a:off x="0" y="4660122"/>
            <a:ext cx="3462527" cy="698687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28899" r="33012" b="26701"/>
          <a:stretch/>
        </p:blipFill>
        <p:spPr>
          <a:xfrm rot="5400000">
            <a:off x="10004380" y="243778"/>
            <a:ext cx="701749" cy="3063888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064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" r="94824"/>
          <a:stretch/>
        </p:blipFill>
        <p:spPr>
          <a:xfrm>
            <a:off x="-1" y="0"/>
            <a:ext cx="2601433" cy="68585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32" y="0"/>
            <a:ext cx="959056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968" y="5318032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002060"/>
                </a:solidFill>
                <a:latin typeface="Elephant" panose="02020904090505020303" pitchFamily="18" charset="0"/>
              </a:rPr>
              <a:t>Perseguimos la “felicidad” porque</a:t>
            </a:r>
            <a:br>
              <a:rPr lang="es-ES" dirty="0" smtClean="0">
                <a:solidFill>
                  <a:srgbClr val="002060"/>
                </a:solidFill>
                <a:latin typeface="Elephant" panose="02020904090505020303" pitchFamily="18" charset="0"/>
              </a:rPr>
            </a:br>
            <a:r>
              <a:rPr lang="es-ES" dirty="0" smtClean="0">
                <a:solidFill>
                  <a:srgbClr val="002060"/>
                </a:solidFill>
                <a:latin typeface="Elephant" panose="02020904090505020303" pitchFamily="18" charset="0"/>
              </a:rPr>
              <a:t>estamos vacíos de   D I O S</a:t>
            </a:r>
            <a:endParaRPr lang="es-ES" dirty="0">
              <a:solidFill>
                <a:srgbClr val="00206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5" y="1525"/>
            <a:ext cx="12192000" cy="6856476"/>
          </a:xfrm>
          <a:prstGeom prst="rect">
            <a:avLst/>
          </a:prstGeom>
        </p:spPr>
      </p:pic>
      <p:sp>
        <p:nvSpPr>
          <p:cNvPr id="6" name="Nube 5"/>
          <p:cNvSpPr/>
          <p:nvPr/>
        </p:nvSpPr>
        <p:spPr>
          <a:xfrm rot="21170795">
            <a:off x="9064596" y="2575127"/>
            <a:ext cx="3217391" cy="438867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9"/>
          <a:stretch/>
        </p:blipFill>
        <p:spPr>
          <a:xfrm>
            <a:off x="0" y="1525"/>
            <a:ext cx="6758984" cy="68564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16151" y="3957827"/>
            <a:ext cx="3464443" cy="1325563"/>
          </a:xfrm>
        </p:spPr>
        <p:txBody>
          <a:bodyPr>
            <a:normAutofit fontScale="90000"/>
          </a:bodyPr>
          <a:lstStyle/>
          <a:p>
            <a:r>
              <a:rPr lang="es-ES" sz="6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MIRA, </a:t>
            </a:r>
            <a:br>
              <a:rPr lang="es-ES" sz="6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es-ES" sz="6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GUARDA </a:t>
            </a:r>
            <a:br>
              <a:rPr lang="es-ES" sz="6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es-ES" sz="6600" b="1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SILENCIO</a:t>
            </a:r>
            <a:endParaRPr lang="es-ES" sz="66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3565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77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Elephant" panose="02020904090505020303" pitchFamily="18" charset="0"/>
              </a:rPr>
              <a:t>Decora luces interiores</a:t>
            </a:r>
            <a:endParaRPr lang="es-ES" b="1" dirty="0">
              <a:latin typeface="Elephant" panose="0202090409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3686" r="3856" b="6866"/>
          <a:stretch/>
        </p:blipFill>
        <p:spPr>
          <a:xfrm>
            <a:off x="242777" y="1084520"/>
            <a:ext cx="11724167" cy="54013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8" t="5399" r="13088" b="35691"/>
          <a:stretch/>
        </p:blipFill>
        <p:spPr>
          <a:xfrm>
            <a:off x="5211725" y="1623274"/>
            <a:ext cx="1786270" cy="19280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ombo 8"/>
          <p:cNvSpPr/>
          <p:nvPr/>
        </p:nvSpPr>
        <p:spPr>
          <a:xfrm>
            <a:off x="3721396" y="1694194"/>
            <a:ext cx="1190846" cy="1105730"/>
          </a:xfrm>
          <a:prstGeom prst="diamond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/>
          <p:nvPr/>
        </p:nvCxnSpPr>
        <p:spPr>
          <a:xfrm>
            <a:off x="7591647" y="662781"/>
            <a:ext cx="43752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38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59658"/>
            <a:ext cx="11834223" cy="65764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7345" y="5812750"/>
            <a:ext cx="8142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PON FE EN LA DECORACIÓN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0" y="1737360"/>
            <a:ext cx="3721417" cy="28374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77" y="1203960"/>
            <a:ext cx="5430203" cy="15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67" y="-16208"/>
            <a:ext cx="7426093" cy="6874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9"/>
          <a:stretch/>
        </p:blipFill>
        <p:spPr>
          <a:xfrm>
            <a:off x="0" y="0"/>
            <a:ext cx="3783724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 t="86666"/>
          <a:stretch/>
        </p:blipFill>
        <p:spPr>
          <a:xfrm>
            <a:off x="975360" y="5431414"/>
            <a:ext cx="9792488" cy="9143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5360" y="27425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No te</a:t>
            </a:r>
            <a:br>
              <a:rPr lang="es-ES" b="1" dirty="0" smtClean="0"/>
            </a:br>
            <a:r>
              <a:rPr lang="es-ES" b="1" dirty="0" smtClean="0"/>
              <a:t>asustes</a:t>
            </a:r>
            <a:br>
              <a:rPr lang="es-ES" b="1" dirty="0" smtClean="0"/>
            </a:br>
            <a:r>
              <a:rPr lang="es-ES" b="1" dirty="0" smtClean="0"/>
              <a:t>de la</a:t>
            </a:r>
            <a:br>
              <a:rPr lang="es-ES" b="1" dirty="0" smtClean="0"/>
            </a:br>
            <a:r>
              <a:rPr lang="es-ES" b="1" dirty="0" smtClean="0"/>
              <a:t>realidad,</a:t>
            </a:r>
            <a:br>
              <a:rPr lang="es-ES" b="1" dirty="0" smtClean="0"/>
            </a:br>
            <a:r>
              <a:rPr lang="es-ES" b="1" dirty="0" smtClean="0"/>
              <a:t>adórnala</a:t>
            </a:r>
            <a:br>
              <a:rPr lang="es-ES" b="1" dirty="0" smtClean="0"/>
            </a:br>
            <a:r>
              <a:rPr lang="es-ES" b="1" dirty="0" smtClean="0"/>
              <a:t>con tus,</a:t>
            </a:r>
            <a:br>
              <a:rPr lang="es-ES" b="1" dirty="0" smtClean="0"/>
            </a:br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56503" y="5327564"/>
            <a:ext cx="5077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/>
              <a:t>b</a:t>
            </a:r>
            <a:r>
              <a:rPr lang="es-ES" sz="5400" b="1" dirty="0" smtClean="0"/>
              <a:t>uenos ejemplos</a:t>
            </a:r>
            <a:endParaRPr lang="es-ES" sz="5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" b="14707"/>
          <a:stretch/>
        </p:blipFill>
        <p:spPr>
          <a:xfrm>
            <a:off x="4395623" y="256599"/>
            <a:ext cx="6372225" cy="4493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10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39733" y="0"/>
            <a:ext cx="7788750" cy="6858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30256" y="2729953"/>
            <a:ext cx="2898227" cy="1325563"/>
          </a:xfrm>
        </p:spPr>
        <p:txBody>
          <a:bodyPr>
            <a:noAutofit/>
          </a:bodyPr>
          <a:lstStyle/>
          <a:p>
            <a:r>
              <a:rPr lang="es-ES" sz="6000" b="1" dirty="0" smtClean="0">
                <a:latin typeface="Edwardian Script ITC" panose="030303020407070D0804" pitchFamily="66" charset="0"/>
              </a:rPr>
              <a:t>La</a:t>
            </a:r>
            <a:br>
              <a:rPr lang="es-ES" sz="6000" b="1" dirty="0" smtClean="0">
                <a:latin typeface="Edwardian Script ITC" panose="030303020407070D0804" pitchFamily="66" charset="0"/>
              </a:rPr>
            </a:br>
            <a:r>
              <a:rPr lang="es-ES" sz="6000" b="1" dirty="0" smtClean="0">
                <a:latin typeface="Edwardian Script ITC" panose="030303020407070D0804" pitchFamily="66" charset="0"/>
              </a:rPr>
              <a:t>decoración</a:t>
            </a:r>
            <a:br>
              <a:rPr lang="es-ES" sz="6000" b="1" dirty="0" smtClean="0">
                <a:latin typeface="Edwardian Script ITC" panose="030303020407070D0804" pitchFamily="66" charset="0"/>
              </a:rPr>
            </a:br>
            <a:r>
              <a:rPr lang="es-ES" sz="6000" b="1" dirty="0" smtClean="0">
                <a:latin typeface="Edwardian Script ITC" panose="030303020407070D0804" pitchFamily="66" charset="0"/>
              </a:rPr>
              <a:t>de la</a:t>
            </a:r>
            <a:br>
              <a:rPr lang="es-ES" sz="6000" b="1" dirty="0" smtClean="0">
                <a:latin typeface="Edwardian Script ITC" panose="030303020407070D0804" pitchFamily="66" charset="0"/>
              </a:rPr>
            </a:br>
            <a:r>
              <a:rPr lang="es-ES" sz="6000" b="1" dirty="0" smtClean="0">
                <a:latin typeface="Edwardian Script ITC" panose="030303020407070D0804" pitchFamily="66" charset="0"/>
              </a:rPr>
              <a:t>casa</a:t>
            </a:r>
            <a:br>
              <a:rPr lang="es-ES" sz="6000" b="1" dirty="0" smtClean="0">
                <a:latin typeface="Edwardian Script ITC" panose="030303020407070D0804" pitchFamily="66" charset="0"/>
              </a:rPr>
            </a:br>
            <a:r>
              <a:rPr lang="es-ES" sz="6000" b="1" dirty="0" smtClean="0">
                <a:latin typeface="Edwardian Script ITC" panose="030303020407070D0804" pitchFamily="66" charset="0"/>
              </a:rPr>
              <a:t>delata</a:t>
            </a:r>
            <a:br>
              <a:rPr lang="es-ES" sz="6000" b="1" dirty="0" smtClean="0">
                <a:latin typeface="Edwardian Script ITC" panose="030303020407070D0804" pitchFamily="66" charset="0"/>
              </a:rPr>
            </a:br>
            <a:r>
              <a:rPr lang="es-ES" sz="6000" b="1" dirty="0" smtClean="0">
                <a:latin typeface="Edwardian Script ITC" panose="030303020407070D0804" pitchFamily="66" charset="0"/>
              </a:rPr>
              <a:t>a los</a:t>
            </a:r>
            <a:br>
              <a:rPr lang="es-ES" sz="6000" b="1" dirty="0" smtClean="0">
                <a:latin typeface="Edwardian Script ITC" panose="030303020407070D0804" pitchFamily="66" charset="0"/>
              </a:rPr>
            </a:br>
            <a:r>
              <a:rPr lang="es-ES" sz="6000" b="1" dirty="0" smtClean="0">
                <a:latin typeface="Edwardian Script ITC" panose="030303020407070D0804" pitchFamily="66" charset="0"/>
              </a:rPr>
              <a:t>moradores</a:t>
            </a:r>
            <a:endParaRPr lang="es-ES" sz="6000" b="1" dirty="0">
              <a:latin typeface="Edwardian Script ITC" panose="030303020407070D08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228275"/>
            <a:ext cx="8997696" cy="63289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0" t="20951" r="5866" b="20805"/>
          <a:stretch/>
        </p:blipFill>
        <p:spPr>
          <a:xfrm>
            <a:off x="2573866" y="2027219"/>
            <a:ext cx="2794001" cy="16642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22520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" y="315732"/>
            <a:ext cx="11688417" cy="62639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20" y="754382"/>
            <a:ext cx="3787205" cy="538667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921" y="34477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Black" panose="020B0A04020102020204" pitchFamily="34" charset="0"/>
              </a:rPr>
              <a:t>Ves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puliendo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tu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carácter,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>
                <a:latin typeface="Broadway" panose="04040905080B02020502" pitchFamily="82" charset="0"/>
              </a:rPr>
              <a:t>atavía el hacer</a:t>
            </a:r>
            <a:endParaRPr lang="es-ES" b="1" dirty="0">
              <a:latin typeface="Broadway" panose="04040905080B02020502" pitchFamily="8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65921" y="5049078"/>
            <a:ext cx="5257800" cy="8348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78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7"/>
          <a:stretch/>
        </p:blipFill>
        <p:spPr>
          <a:xfrm>
            <a:off x="185012" y="258417"/>
            <a:ext cx="11801579" cy="6400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86191" y="2796035"/>
            <a:ext cx="345881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pperplate Gothic Bold" panose="020E0705020206020404" pitchFamily="34" charset="0"/>
              </a:rPr>
              <a:t>CUIDA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LOS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DETALLES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DEL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ALMA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Y PON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LUZ A </a:t>
            </a:r>
            <a:br>
              <a:rPr lang="es-ES" dirty="0" smtClean="0">
                <a:latin typeface="Copperplate Gothic Bold" panose="020E0705020206020404" pitchFamily="34" charset="0"/>
              </a:rPr>
            </a:br>
            <a:r>
              <a:rPr lang="es-ES" dirty="0" smtClean="0">
                <a:latin typeface="Copperplate Gothic Bold" panose="020E0705020206020404" pitchFamily="34" charset="0"/>
              </a:rPr>
              <a:t>LA</a:t>
            </a:r>
            <a:r>
              <a:rPr lang="es-ES" dirty="0">
                <a:latin typeface="Copperplate Gothic Bold" panose="020E0705020206020404" pitchFamily="34" charset="0"/>
              </a:rPr>
              <a:t> </a:t>
            </a:r>
            <a:r>
              <a:rPr lang="es-ES" dirty="0" smtClean="0">
                <a:latin typeface="Copperplate Gothic Bold" panose="020E0705020206020404" pitchFamily="34" charset="0"/>
              </a:rPr>
              <a:t>V I D A</a:t>
            </a:r>
            <a:endParaRPr lang="es-ES" dirty="0">
              <a:latin typeface="Copperplate Gothic Bold" panose="020E07050202060204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1" y="972137"/>
            <a:ext cx="8502358" cy="472329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cxnSp>
        <p:nvCxnSpPr>
          <p:cNvPr id="8" name="Conector recto 7"/>
          <p:cNvCxnSpPr/>
          <p:nvPr/>
        </p:nvCxnSpPr>
        <p:spPr>
          <a:xfrm>
            <a:off x="542251" y="477078"/>
            <a:ext cx="11444340" cy="49505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542251" y="5695432"/>
            <a:ext cx="11265436" cy="5264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8"/>
          <a:stretch/>
        </p:blipFill>
        <p:spPr>
          <a:xfrm flipH="1">
            <a:off x="106680" y="167640"/>
            <a:ext cx="11902440" cy="65074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1160" y="1211579"/>
            <a:ext cx="2225040" cy="4495799"/>
          </a:xfrm>
        </p:spPr>
        <p:txBody>
          <a:bodyPr>
            <a:prstTxWarp prst="textCurveUp">
              <a:avLst>
                <a:gd name="adj" fmla="val 14104"/>
              </a:avLst>
            </a:prstTxWarp>
            <a:normAutofit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Decora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tu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interior </a:t>
            </a:r>
            <a:br>
              <a:rPr lang="es-ES" dirty="0" smtClean="0">
                <a:solidFill>
                  <a:srgbClr val="FF0000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y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obrarás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en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valores</a:t>
            </a:r>
            <a:endParaRPr lang="es-ES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0"/>
            <a:ext cx="8366760" cy="5737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54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-624" r="3125" b="4114"/>
          <a:stretch/>
        </p:blipFill>
        <p:spPr>
          <a:xfrm>
            <a:off x="448235" y="0"/>
            <a:ext cx="11223814" cy="66876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85412" y="718391"/>
            <a:ext cx="3406588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Pinta un </a:t>
            </a:r>
            <a:br>
              <a:rPr lang="es-E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s-E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óleo a tu </a:t>
            </a:r>
            <a:br>
              <a:rPr lang="es-E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s-E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vida interior</a:t>
            </a:r>
            <a:endParaRPr lang="es-ES" sz="4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"/>
          <a:stretch/>
        </p:blipFill>
        <p:spPr>
          <a:xfrm>
            <a:off x="3901328" y="340659"/>
            <a:ext cx="4156261" cy="3872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791967" y="5504330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José Soler </a:t>
            </a:r>
            <a:r>
              <a:rPr lang="es-ES" sz="2000" b="1" dirty="0" err="1" smtClean="0">
                <a:solidFill>
                  <a:schemeClr val="bg1"/>
                </a:solidFill>
              </a:rPr>
              <a:t>Mataix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6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9640"/>
            <a:ext cx="10515600" cy="1020922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es-ES" b="1" dirty="0" smtClean="0"/>
              <a:t>NO TENGAS MIEDO, ¡</a:t>
            </a:r>
            <a:r>
              <a:rPr lang="es-ES" b="1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DIOS NOS QUIERE</a:t>
            </a:r>
            <a:r>
              <a:rPr lang="es-ES" b="1" dirty="0" smtClean="0"/>
              <a:t>!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11981" r="5789" b="10997"/>
          <a:stretch/>
        </p:blipFill>
        <p:spPr>
          <a:xfrm>
            <a:off x="518160" y="2194561"/>
            <a:ext cx="5821680" cy="4404360"/>
          </a:xfrm>
          <a:prstGeom prst="rect">
            <a:avLst/>
          </a:prstGeom>
          <a:effectLst>
            <a:softEdge rad="914400"/>
          </a:effectLst>
        </p:spPr>
      </p:pic>
    </p:spTree>
    <p:extLst>
      <p:ext uri="{BB962C8B-B14F-4D97-AF65-F5344CB8AC3E}">
        <p14:creationId xmlns:p14="http://schemas.microsoft.com/office/powerpoint/2010/main" val="33277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662"/>
            <a:ext cx="8882744" cy="53782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58309"/>
          <a:stretch/>
        </p:blipFill>
        <p:spPr>
          <a:xfrm>
            <a:off x="8486384" y="728662"/>
            <a:ext cx="3705615" cy="53771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043" y="727576"/>
            <a:ext cx="10515600" cy="1325563"/>
          </a:xfrm>
        </p:spPr>
        <p:txBody>
          <a:bodyPr/>
          <a:lstStyle/>
          <a:p>
            <a:r>
              <a:rPr lang="es-ES" b="1" i="1" dirty="0" smtClean="0"/>
              <a:t>Eres un ser lleno de potencialidades,</a:t>
            </a:r>
            <a:endParaRPr lang="es-ES" b="1" i="1" dirty="0"/>
          </a:p>
        </p:txBody>
      </p:sp>
      <p:sp>
        <p:nvSpPr>
          <p:cNvPr id="4" name="Rectángulo 3"/>
          <p:cNvSpPr/>
          <p:nvPr/>
        </p:nvSpPr>
        <p:spPr>
          <a:xfrm>
            <a:off x="8394709" y="1443335"/>
            <a:ext cx="3327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agradécelo</a:t>
            </a:r>
            <a:endParaRPr lang="es-ES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0" y="414050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0" y="6466114"/>
            <a:ext cx="12191999" cy="326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trella de 4 puntas 12"/>
          <p:cNvSpPr/>
          <p:nvPr/>
        </p:nvSpPr>
        <p:spPr>
          <a:xfrm rot="4083400">
            <a:off x="6071911" y="892024"/>
            <a:ext cx="787680" cy="2812637"/>
          </a:xfrm>
          <a:prstGeom prst="star4">
            <a:avLst>
              <a:gd name="adj" fmla="val 10346"/>
            </a:avLst>
          </a:prstGeom>
          <a:solidFill>
            <a:srgbClr val="FFC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 de 4 puntas 13"/>
          <p:cNvSpPr/>
          <p:nvPr/>
        </p:nvSpPr>
        <p:spPr>
          <a:xfrm rot="19464001">
            <a:off x="8517219" y="945832"/>
            <a:ext cx="914400" cy="500851"/>
          </a:xfrm>
          <a:prstGeom prst="star4">
            <a:avLst/>
          </a:prstGeom>
          <a:solidFill>
            <a:srgbClr val="92D050"/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strella de 4 puntas 14"/>
          <p:cNvSpPr/>
          <p:nvPr/>
        </p:nvSpPr>
        <p:spPr>
          <a:xfrm rot="20292020">
            <a:off x="980832" y="1841820"/>
            <a:ext cx="1030949" cy="556304"/>
          </a:xfrm>
          <a:prstGeom prst="star4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2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67270"/>
            <a:ext cx="11576957" cy="66247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09568" y="5768662"/>
            <a:ext cx="9021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ORNAMENTA TU BUEN HACER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829270"/>
            <a:ext cx="4762500" cy="4762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81546" t="89177"/>
          <a:stretch/>
        </p:blipFill>
        <p:spPr>
          <a:xfrm>
            <a:off x="9760141" y="112050"/>
            <a:ext cx="2136496" cy="7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0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5" b="50205"/>
          <a:stretch/>
        </p:blipFill>
        <p:spPr>
          <a:xfrm>
            <a:off x="130628" y="237599"/>
            <a:ext cx="11921797" cy="63754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4357" y="5608864"/>
            <a:ext cx="9546772" cy="506185"/>
          </a:xfrm>
        </p:spPr>
        <p:txBody>
          <a:bodyPr>
            <a:prstTxWarp prst="textDoubleWave1">
              <a:avLst/>
            </a:prstTxWarp>
            <a:normAutofit fontScale="90000"/>
          </a:bodyPr>
          <a:lstStyle/>
          <a:p>
            <a:r>
              <a:rPr lang="es-ES" b="1" dirty="0" smtClean="0"/>
              <a:t>Da realce a la </a:t>
            </a:r>
            <a:r>
              <a:rPr lang="es-ES" b="1" dirty="0" smtClean="0">
                <a:solidFill>
                  <a:schemeClr val="bg1"/>
                </a:solidFill>
              </a:rPr>
              <a:t>vida</a:t>
            </a:r>
            <a:r>
              <a:rPr lang="es-ES" b="1" dirty="0" smtClean="0"/>
              <a:t> en los </a:t>
            </a:r>
            <a:r>
              <a:rPr lang="es-ES" b="1" dirty="0" smtClean="0">
                <a:solidFill>
                  <a:schemeClr val="bg1"/>
                </a:solidFill>
              </a:rPr>
              <a:t>detalles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2" y="777648"/>
            <a:ext cx="10195151" cy="433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972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4" y="0"/>
            <a:ext cx="11990615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6674" y="1833900"/>
            <a:ext cx="3287486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SOMOS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LO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QUE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CREEMOS,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/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ADÓRNALO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"/>
            <a:ext cx="6204858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r="17327"/>
          <a:stretch/>
        </p:blipFill>
        <p:spPr>
          <a:xfrm>
            <a:off x="2458810" y="-34249"/>
            <a:ext cx="4950279" cy="4685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redondeado 5"/>
          <p:cNvSpPr/>
          <p:nvPr/>
        </p:nvSpPr>
        <p:spPr>
          <a:xfrm>
            <a:off x="8240485" y="3429000"/>
            <a:ext cx="3499758" cy="8164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9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09600" y="251012"/>
            <a:ext cx="11125200" cy="641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57835"/>
            <a:ext cx="10134600" cy="54667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395053"/>
            <a:ext cx="10515600" cy="1325563"/>
          </a:xfrm>
        </p:spPr>
        <p:txBody>
          <a:bodyPr/>
          <a:lstStyle/>
          <a:p>
            <a:r>
              <a:rPr lang="es-ES" b="1" dirty="0" smtClean="0"/>
              <a:t>CONFÍA, ESPERA SIEMPRE LO MEJOR</a:t>
            </a:r>
            <a:br>
              <a:rPr lang="es-ES" b="1" dirty="0" smtClean="0"/>
            </a:br>
            <a:r>
              <a:rPr lang="es-ES" b="1" dirty="0" smtClean="0"/>
              <a:t>                                                   </a:t>
            </a:r>
            <a:r>
              <a:rPr lang="es-ES" b="1" dirty="0" smtClean="0">
                <a:solidFill>
                  <a:srgbClr val="FFFF00"/>
                </a:solidFill>
              </a:rPr>
              <a:t>DE LOS DEMÁS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131</Words>
  <Application>Microsoft Office PowerPoint</Application>
  <PresentationFormat>Panorámica</PresentationFormat>
  <Paragraphs>43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DFKai-SB</vt:lpstr>
      <vt:lpstr>Agency FB</vt:lpstr>
      <vt:lpstr>Arial</vt:lpstr>
      <vt:lpstr>Arial Black</vt:lpstr>
      <vt:lpstr>Bauhaus 93</vt:lpstr>
      <vt:lpstr>Bodoni MT Black</vt:lpstr>
      <vt:lpstr>Britannic Bold</vt:lpstr>
      <vt:lpstr>Broadway</vt:lpstr>
      <vt:lpstr>Calibri</vt:lpstr>
      <vt:lpstr>Calibri Light</vt:lpstr>
      <vt:lpstr>Copperplate Gothic Bold</vt:lpstr>
      <vt:lpstr>DilleniaUPC</vt:lpstr>
      <vt:lpstr>Edwardian Script ITC</vt:lpstr>
      <vt:lpstr>Elephant</vt:lpstr>
      <vt:lpstr>Eras Demi ITC</vt:lpstr>
      <vt:lpstr>Tema de Office</vt:lpstr>
      <vt:lpstr>Presentación de PowerPoint</vt:lpstr>
      <vt:lpstr>Que  tu buen hacer decore  el entorno</vt:lpstr>
      <vt:lpstr>Decora  tu  interior  y  obrarás  en  valores</vt:lpstr>
      <vt:lpstr>NO TENGAS MIEDO, ¡DIOS NOS QUIERE!</vt:lpstr>
      <vt:lpstr>Eres un ser lleno de potencialidades,</vt:lpstr>
      <vt:lpstr>Presentación de PowerPoint</vt:lpstr>
      <vt:lpstr>Da realce a la vida en los detalles</vt:lpstr>
      <vt:lpstr>SOMOS  LO  QUE CREEMOS,   ADÓRNALO</vt:lpstr>
      <vt:lpstr>CONFÍA, ESPERA SIEMPRE LO MEJOR                                                    DE LOS DEMÁS</vt:lpstr>
      <vt:lpstr>Somos revoltijo  de deseos,  edúcalos, encáuzalos</vt:lpstr>
      <vt:lpstr>Presentación de PowerPoint</vt:lpstr>
      <vt:lpstr>En vez de gritar pule tus impulsos</vt:lpstr>
      <vt:lpstr>Presentación de PowerPoint</vt:lpstr>
      <vt:lpstr>NO CAREZCAS  DE LOS PEQUEÑOS DETALLES</vt:lpstr>
      <vt:lpstr>Presentación de PowerPoint</vt:lpstr>
      <vt:lpstr>NO TE ALIENES, DEJARÁS DE SER</vt:lpstr>
      <vt:lpstr>EL ORGULLO te IMPIDE DECORAR tu ALMA</vt:lpstr>
      <vt:lpstr>Dibuja un óleo a la sencillez </vt:lpstr>
      <vt:lpstr>Presentación de PowerPoint</vt:lpstr>
      <vt:lpstr>Si cambias de decoración  que sea reflexión</vt:lpstr>
      <vt:lpstr>Presentación de PowerPoint</vt:lpstr>
      <vt:lpstr>Perseguimos la “felicidad” porque estamos vacíos de   D I O S</vt:lpstr>
      <vt:lpstr>MIRA,  GUARDA  SILENCIO</vt:lpstr>
      <vt:lpstr>Decora luces interiores</vt:lpstr>
      <vt:lpstr>Presentación de PowerPoint</vt:lpstr>
      <vt:lpstr>No te asustes de la realidad, adórnala con tus, </vt:lpstr>
      <vt:lpstr>La decoración de la casa delata a los moradores</vt:lpstr>
      <vt:lpstr>Ves puliendo tu carácter,  atavía el hacer</vt:lpstr>
      <vt:lpstr>CUIDA LOS DETALLES DEL ALMA Y PON LUZ A  LA V I D A</vt:lpstr>
      <vt:lpstr>Pinta un  óleo a tu  vida interior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36</cp:revision>
  <dcterms:created xsi:type="dcterms:W3CDTF">2015-03-04T11:21:34Z</dcterms:created>
  <dcterms:modified xsi:type="dcterms:W3CDTF">2015-04-20T16:34:10Z</dcterms:modified>
</cp:coreProperties>
</file>