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g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FFFF"/>
    <a:srgbClr val="99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641EE-BF65-40B9-A73F-1D6D2F9EC71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49182-A1E3-4CA2-82C9-9182BB4A84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84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49182-A1E3-4CA2-82C9-9182BB4A84B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70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97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38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69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4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76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29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93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92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82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05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49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9A449-7A00-4B75-8F86-F4E416BE190E}" type="datetimeFigureOut">
              <a:rPr lang="es-ES" smtClean="0"/>
              <a:t>12/01/2015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C4348-FE35-4B79-A55F-2C5EB1C1749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31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" y="230414"/>
            <a:ext cx="11765643" cy="63735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21382265">
            <a:off x="3585031" y="4865541"/>
            <a:ext cx="7708614" cy="12571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52516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R E A L I D A D E S.  1.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7" y="613229"/>
            <a:ext cx="6810828" cy="44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0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wind"/>
        <p:sndAc>
          <p:stSnd loop="1">
            <p:snd r:embed="rId2" name="03. Images.wav"/>
          </p:stSnd>
        </p:sndAc>
      </p:transition>
    </mc:Choice>
    <mc:Fallback xmlns="">
      <p:transition spd="slow">
        <p:fade/>
        <p:sndAc>
          <p:stSnd loop="1">
            <p:snd r:embed="rId5" name="03. Imag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1325563"/>
            <a:ext cx="11078818" cy="52342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956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6600" dirty="0" smtClean="0">
                <a:latin typeface="Edwardian Script ITC" panose="030303020407070D0804" pitchFamily="66" charset="0"/>
              </a:rPr>
              <a:t>En el descanso examínate, haz historia veraz</a:t>
            </a:r>
            <a:endParaRPr lang="es-ES" sz="6600" dirty="0">
              <a:latin typeface="Edwardian Script ITC" panose="030303020407070D08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r="33696"/>
          <a:stretch/>
        </p:blipFill>
        <p:spPr>
          <a:xfrm>
            <a:off x="3631096" y="2001424"/>
            <a:ext cx="1603513" cy="3537986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6" name="Conector recto 5"/>
          <p:cNvCxnSpPr/>
          <p:nvPr/>
        </p:nvCxnSpPr>
        <p:spPr>
          <a:xfrm flipH="1">
            <a:off x="4306956" y="4068417"/>
            <a:ext cx="13253" cy="1099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4068417" y="4333461"/>
            <a:ext cx="477079" cy="39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62609" y="251791"/>
            <a:ext cx="11052313" cy="8746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596347" y="6175513"/>
            <a:ext cx="7752523" cy="39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42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>
          <a:xfrm>
            <a:off x="350838" y="221343"/>
            <a:ext cx="11405734" cy="63862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99346" y="1023783"/>
            <a:ext cx="3228312" cy="44620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28863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 DESCANSO 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PROPORCIONA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PAZ AL 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ESPÍRITU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7"/>
          <a:stretch/>
        </p:blipFill>
        <p:spPr>
          <a:xfrm flipH="1">
            <a:off x="1633978" y="-174172"/>
            <a:ext cx="4920340" cy="6383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Arco 6"/>
          <p:cNvSpPr/>
          <p:nvPr/>
        </p:nvSpPr>
        <p:spPr>
          <a:xfrm flipH="1">
            <a:off x="638628" y="366485"/>
            <a:ext cx="7271657" cy="6063344"/>
          </a:xfrm>
          <a:prstGeom prst="arc">
            <a:avLst>
              <a:gd name="adj1" fmla="val 12164685"/>
              <a:gd name="adj2" fmla="val 890391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69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4" b="13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27" y="0"/>
            <a:ext cx="6035040" cy="6858000"/>
          </a:xfrm>
          <a:prstGeom prst="rect">
            <a:avLst/>
          </a:prstGeom>
        </p:spPr>
      </p:pic>
      <p:sp>
        <p:nvSpPr>
          <p:cNvPr id="6" name="Onda 5"/>
          <p:cNvSpPr/>
          <p:nvPr/>
        </p:nvSpPr>
        <p:spPr>
          <a:xfrm rot="5400000">
            <a:off x="295272" y="996608"/>
            <a:ext cx="5145743" cy="4591053"/>
          </a:xfrm>
          <a:prstGeom prst="wave">
            <a:avLst/>
          </a:prstGeom>
          <a:solidFill>
            <a:srgbClr val="99FF6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8362" y="26293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Todo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tiene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límite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salvo la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 E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el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SEÑOR</a:t>
            </a:r>
            <a:endParaRPr lang="es-E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16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988"/>
          <a:stretch/>
        </p:blipFill>
        <p:spPr>
          <a:xfrm>
            <a:off x="347816" y="435082"/>
            <a:ext cx="11615584" cy="59842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160521" y="1580495"/>
            <a:ext cx="36074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22772"/>
              </a:avLst>
            </a:prstTxWarp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QUILIBRIO 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SENSATEZ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75" y="435082"/>
            <a:ext cx="6657409" cy="5843920"/>
          </a:xfrm>
          <a:prstGeom prst="rect">
            <a:avLst/>
          </a:prstGeom>
        </p:spPr>
      </p:pic>
      <p:sp>
        <p:nvSpPr>
          <p:cNvPr id="5" name="Arco 4"/>
          <p:cNvSpPr/>
          <p:nvPr/>
        </p:nvSpPr>
        <p:spPr>
          <a:xfrm>
            <a:off x="938612" y="624840"/>
            <a:ext cx="7284720" cy="4953000"/>
          </a:xfrm>
          <a:prstGeom prst="arc">
            <a:avLst>
              <a:gd name="adj1" fmla="val 8114279"/>
              <a:gd name="adj2" fmla="val 0"/>
            </a:avLst>
          </a:prstGeom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9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163957"/>
            <a:ext cx="10399776" cy="649287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5944" y="163957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Que el </a:t>
            </a:r>
            <a:r>
              <a:rPr lang="es-ES" b="1" dirty="0">
                <a:solidFill>
                  <a:srgbClr val="FFFF00"/>
                </a:solidFill>
              </a:rPr>
              <a:t>l</a:t>
            </a:r>
            <a:r>
              <a:rPr lang="es-ES" b="1" dirty="0" smtClean="0">
                <a:solidFill>
                  <a:srgbClr val="FFFF00"/>
                </a:solidFill>
              </a:rPr>
              <a:t>ímite vaya marcado desde tu interior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3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8" t="3175" r="2993" b="46652"/>
          <a:stretch/>
        </p:blipFill>
        <p:spPr>
          <a:xfrm>
            <a:off x="420623" y="166472"/>
            <a:ext cx="11234537" cy="63440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13463" y="5312876"/>
            <a:ext cx="9084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CUENTA LOS BUENOS SUCESOS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3" y="729148"/>
            <a:ext cx="9669022" cy="4583728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05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365125"/>
            <a:ext cx="11092542" cy="6096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2357" y="3413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ush Script MT" panose="03060802040406070304" pitchFamily="66" charset="0"/>
              </a:rPr>
              <a:t>NO SEÑALES, </a:t>
            </a:r>
            <a:br>
              <a:rPr lang="es-ES" b="1" dirty="0" smtClean="0">
                <a:latin typeface="Brush Script MT" panose="03060802040406070304" pitchFamily="66" charset="0"/>
              </a:rPr>
            </a:br>
            <a:r>
              <a:rPr lang="es-ES" b="1" dirty="0" smtClean="0">
                <a:latin typeface="Brush Script MT" panose="03060802040406070304" pitchFamily="66" charset="0"/>
              </a:rPr>
              <a:t>MIRA LOS</a:t>
            </a:r>
            <a:br>
              <a:rPr lang="es-ES" b="1" dirty="0" smtClean="0">
                <a:latin typeface="Brush Script MT" panose="03060802040406070304" pitchFamily="66" charset="0"/>
              </a:rPr>
            </a:br>
            <a:r>
              <a:rPr lang="es-ES" b="1" dirty="0" smtClean="0">
                <a:latin typeface="Brush Script MT" panose="03060802040406070304" pitchFamily="66" charset="0"/>
              </a:rPr>
              <a:t>BUENOS DESEOS</a:t>
            </a:r>
            <a:endParaRPr lang="es-ES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" y="365125"/>
            <a:ext cx="10542963" cy="61354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215" y="365125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  <a:latin typeface="Bodoni MT Black" panose="02070A03080606020203" pitchFamily="18" charset="0"/>
              </a:rPr>
              <a:t>El camino es real  SI CAMINAS</a:t>
            </a:r>
            <a:endParaRPr lang="es-ES" dirty="0">
              <a:solidFill>
                <a:srgbClr val="FFFF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16213" r="14014" b="13451"/>
          <a:stretch/>
        </p:blipFill>
        <p:spPr>
          <a:xfrm>
            <a:off x="4089861" y="2992583"/>
            <a:ext cx="3607724" cy="3507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4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5"/>
          <a:stretch/>
        </p:blipFill>
        <p:spPr>
          <a:xfrm rot="16200000" flipV="1">
            <a:off x="2960915" y="-2540000"/>
            <a:ext cx="6241142" cy="118146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20819"/>
          <a:stretch/>
        </p:blipFill>
        <p:spPr>
          <a:xfrm>
            <a:off x="3149600" y="600095"/>
            <a:ext cx="7613755" cy="449658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8621" y="28483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SI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QUIERES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LLEGAR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META</a:t>
            </a:r>
            <a:br>
              <a:rPr lang="es-ES" dirty="0" smtClean="0">
                <a:latin typeface="Britannic Bold" panose="020B0903060703020204" pitchFamily="34" charset="0"/>
              </a:rPr>
            </a:br>
            <a:endParaRPr lang="es-ES" dirty="0">
              <a:latin typeface="Britannic Bold" panose="020B0903060703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54342" y="5238534"/>
            <a:ext cx="765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CONCENTRA los SENTIDOS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28000" y="600094"/>
            <a:ext cx="1378857" cy="4304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795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49135" y="410230"/>
            <a:ext cx="10706793" cy="61514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0" t="-335" r="520" b="18611"/>
          <a:stretch/>
        </p:blipFill>
        <p:spPr>
          <a:xfrm>
            <a:off x="1829228" y="898655"/>
            <a:ext cx="6755543" cy="5174569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55914" y="0"/>
            <a:ext cx="4151085" cy="3585029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7181" y="1129732"/>
            <a:ext cx="476431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Admite la</a:t>
            </a:r>
            <a:br>
              <a:rPr lang="es-ES" b="1" dirty="0" smtClean="0"/>
            </a:br>
            <a:r>
              <a:rPr lang="es-ES" b="1" dirty="0" smtClean="0"/>
              <a:t>equivocación</a:t>
            </a:r>
            <a:br>
              <a:rPr lang="es-ES" b="1" dirty="0" smtClean="0"/>
            </a:br>
            <a:r>
              <a:rPr lang="es-ES" b="1" dirty="0" smtClean="0"/>
              <a:t>como realidad</a:t>
            </a:r>
            <a:br>
              <a:rPr lang="es-ES" b="1" dirty="0" smtClean="0"/>
            </a:br>
            <a:r>
              <a:rPr lang="es-ES" b="1" dirty="0" smtClean="0"/>
              <a:t>humana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584771" y="1986612"/>
            <a:ext cx="3119549" cy="1499327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/>
          <p:nvPr/>
        </p:nvCxnSpPr>
        <p:spPr>
          <a:xfrm>
            <a:off x="1829228" y="6073224"/>
            <a:ext cx="67555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829228" y="3308465"/>
            <a:ext cx="0" cy="27647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1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" y="2082800"/>
            <a:ext cx="11428184" cy="45889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304800"/>
            <a:ext cx="11428185" cy="2048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132" y="4910667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Debemos analizar los acontecimientos</a:t>
            </a:r>
            <a:endParaRPr lang="es-E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282633" y="628014"/>
            <a:ext cx="11454938" cy="5722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7705" y="2925445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b="1" dirty="0" smtClean="0"/>
              <a:t>Fórmate</a:t>
            </a:r>
            <a:br>
              <a:rPr lang="es-ES" sz="4800" b="1" dirty="0" smtClean="0"/>
            </a:br>
            <a:r>
              <a:rPr lang="es-ES" sz="4800" b="1" dirty="0" smtClean="0"/>
              <a:t>para</a:t>
            </a:r>
            <a:br>
              <a:rPr lang="es-ES" sz="4800" b="1" dirty="0" smtClean="0"/>
            </a:br>
            <a:r>
              <a:rPr lang="es-ES" sz="4800" b="1" dirty="0" smtClean="0"/>
              <a:t>ser</a:t>
            </a:r>
            <a:br>
              <a:rPr lang="es-ES" sz="4800" b="1" dirty="0" smtClean="0"/>
            </a:br>
            <a:r>
              <a:rPr lang="es-ES" sz="4800" b="1" dirty="0" smtClean="0"/>
              <a:t>útil</a:t>
            </a:r>
            <a:br>
              <a:rPr lang="es-ES" sz="4800" b="1" dirty="0" smtClean="0"/>
            </a:br>
            <a:r>
              <a:rPr lang="es-ES" sz="4800" b="1" dirty="0" smtClean="0"/>
              <a:t>a</a:t>
            </a:r>
            <a:br>
              <a:rPr lang="es-ES" sz="4800" b="1" dirty="0" smtClean="0"/>
            </a:br>
            <a:r>
              <a:rPr lang="es-ES" sz="4800" b="1" dirty="0" smtClean="0"/>
              <a:t>los</a:t>
            </a:r>
            <a:br>
              <a:rPr lang="es-ES" sz="4800" b="1" dirty="0" smtClean="0"/>
            </a:br>
            <a:r>
              <a:rPr lang="es-ES" sz="4800" b="1" dirty="0" smtClean="0"/>
              <a:t>demás</a:t>
            </a:r>
            <a:br>
              <a:rPr lang="es-ES" sz="4800" b="1" dirty="0" smtClean="0"/>
            </a:br>
            <a:endParaRPr lang="es-ES" sz="4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914400"/>
            <a:ext cx="7431578" cy="49710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/>
        </p:blipFill>
        <p:spPr>
          <a:xfrm>
            <a:off x="6543891" y="2859580"/>
            <a:ext cx="2024756" cy="3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50520" y="289560"/>
            <a:ext cx="11551920" cy="6431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2886" r="58587" b="8248"/>
          <a:stretch/>
        </p:blipFill>
        <p:spPr>
          <a:xfrm flipH="1">
            <a:off x="7879077" y="1241046"/>
            <a:ext cx="3596642" cy="51292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79" y="140304"/>
            <a:ext cx="10515600" cy="1325563"/>
          </a:xfrm>
        </p:spPr>
        <p:txBody>
          <a:bodyPr/>
          <a:lstStyle/>
          <a:p>
            <a:r>
              <a:rPr lang="es-ES" b="1" dirty="0" smtClean="0"/>
              <a:t>Transmite valores reales que conduzcan a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8260077" y="1321909"/>
            <a:ext cx="2331722" cy="785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83011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 I O 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348" t="2987" r="3339" b="7093"/>
          <a:stretch/>
        </p:blipFill>
        <p:spPr>
          <a:xfrm>
            <a:off x="960118" y="1241046"/>
            <a:ext cx="6918959" cy="51292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2203002"/>
            <a:ext cx="3642353" cy="41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4"/>
          <a:stretch/>
        </p:blipFill>
        <p:spPr>
          <a:xfrm>
            <a:off x="357808" y="393606"/>
            <a:ext cx="11648661" cy="61860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4799" y="40300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Adquiere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experiencias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que  puedas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ofrecer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5" r="7746" b="39131"/>
          <a:stretch/>
        </p:blipFill>
        <p:spPr>
          <a:xfrm>
            <a:off x="8719268" y="1942796"/>
            <a:ext cx="3081131" cy="4174435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8" name="Conector recto 7"/>
          <p:cNvCxnSpPr/>
          <p:nvPr/>
        </p:nvCxnSpPr>
        <p:spPr>
          <a:xfrm>
            <a:off x="795130" y="6341165"/>
            <a:ext cx="91638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254551"/>
            <a:ext cx="11562522" cy="62456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739" y="401224"/>
            <a:ext cx="10515600" cy="1423919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Si ORAS verás las cosas  más</a:t>
            </a:r>
            <a:br>
              <a:rPr lang="es-ES" sz="4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es-ES" sz="4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reales y tranquilizadores</a:t>
            </a:r>
            <a:endParaRPr lang="es-ES" sz="4800" b="1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32994" r="766" b="6986"/>
          <a:stretch/>
        </p:blipFill>
        <p:spPr>
          <a:xfrm>
            <a:off x="7653130" y="2453136"/>
            <a:ext cx="3339548" cy="375699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26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6" b="52368"/>
          <a:stretch/>
        </p:blipFill>
        <p:spPr>
          <a:xfrm>
            <a:off x="212862" y="326325"/>
            <a:ext cx="11833363" cy="629313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808922" y="1729409"/>
            <a:ext cx="9263269" cy="36973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2" b="9597"/>
          <a:stretch/>
        </p:blipFill>
        <p:spPr>
          <a:xfrm>
            <a:off x="433397" y="458799"/>
            <a:ext cx="3600017" cy="40243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83282" y="716627"/>
            <a:ext cx="60040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Por los hechos  seremos 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identificados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48" y="2875432"/>
            <a:ext cx="7521376" cy="3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96079" y="-278296"/>
            <a:ext cx="12288079" cy="7136296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-29818" y="4061963"/>
            <a:ext cx="11907078" cy="7752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87625" y="1913538"/>
            <a:ext cx="11489635" cy="662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6"/>
          <a:stretch/>
        </p:blipFill>
        <p:spPr>
          <a:xfrm>
            <a:off x="1089579" y="218661"/>
            <a:ext cx="6066596" cy="636104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6427" y="2736400"/>
            <a:ext cx="307781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oadway" panose="04040905080B02020502" pitchFamily="82" charset="0"/>
              </a:rPr>
              <a:t>CADA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DIA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DESCUBRE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/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A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/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DIOS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/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UN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POQUITO</a:t>
            </a:r>
            <a:endParaRPr lang="es-ES" dirty="0">
              <a:latin typeface="Broadway" panose="04040905080B020205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38" r="12505" b="20945"/>
          <a:stretch/>
        </p:blipFill>
        <p:spPr>
          <a:xfrm>
            <a:off x="2651886" y="1510749"/>
            <a:ext cx="2941982" cy="42120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97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5771" y="174171"/>
            <a:ext cx="11698515" cy="64878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09600" y="725714"/>
            <a:ext cx="3911127" cy="47171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930" y="24722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9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CONSTANCIA,</a:t>
            </a:r>
            <a:r>
              <a:rPr lang="es-ES" sz="4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s-ES" sz="49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4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r>
              <a:rPr lang="es-ES" sz="4900" b="1" dirty="0" smtClean="0">
                <a:latin typeface="Bodoni MT Condensed" panose="02070606080606020203" pitchFamily="18" charset="0"/>
              </a:rPr>
              <a:t>necesaria </a:t>
            </a:r>
            <a:r>
              <a:rPr lang="es-ES" b="1" dirty="0" smtClean="0">
                <a:latin typeface="Bodoni MT Condensed" panose="02070606080606020203" pitchFamily="18" charset="0"/>
              </a:rPr>
              <a:t/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            para 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      hacer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           cosas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      bien</a:t>
            </a:r>
            <a:br>
              <a:rPr lang="es-ES" b="1" dirty="0" smtClean="0">
                <a:latin typeface="Bodoni MT Condensed" panose="02070606080606020203" pitchFamily="18" charset="0"/>
              </a:rPr>
            </a:br>
            <a:r>
              <a:rPr lang="es-ES" b="1" dirty="0" smtClean="0">
                <a:latin typeface="Bodoni MT Condensed" panose="02070606080606020203" pitchFamily="18" charset="0"/>
              </a:rPr>
              <a:t>           hechas</a:t>
            </a:r>
            <a:endParaRPr lang="es-ES" b="1" dirty="0">
              <a:latin typeface="Bodoni MT Condensed" panose="02070606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>
          <a:xfrm>
            <a:off x="4963886" y="502557"/>
            <a:ext cx="6713803" cy="5831113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718930" y="6052457"/>
            <a:ext cx="965878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6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58830"/>
            <a:ext cx="11597217" cy="642983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82533" y="1456266"/>
            <a:ext cx="6199969" cy="12503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Down">
              <a:avLst>
                <a:gd name="adj" fmla="val 24382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Todo día es realidad del</a:t>
            </a:r>
          </a:p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C R E A D O R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72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r="33720" b="43575"/>
          <a:stretch/>
        </p:blipFill>
        <p:spPr>
          <a:xfrm>
            <a:off x="213787" y="216471"/>
            <a:ext cx="11808880" cy="64213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7201" y="1388702"/>
            <a:ext cx="11531600" cy="309033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perspectiveLef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5"/>
          <a:stretch/>
        </p:blipFill>
        <p:spPr>
          <a:xfrm>
            <a:off x="1337733" y="431799"/>
            <a:ext cx="4741334" cy="59182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50055" y="4629541"/>
            <a:ext cx="4412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effectLst/>
              </a:rPr>
              <a:t>QUE DIOS SEA </a:t>
            </a:r>
          </a:p>
          <a:p>
            <a:pPr algn="ctr"/>
            <a:r>
              <a:rPr lang="es-ES" sz="5400" b="1" cap="none" spc="0" dirty="0" smtClean="0">
                <a:ln/>
                <a:effectLst/>
              </a:rPr>
              <a:t>VIVENCIAL</a:t>
            </a:r>
            <a:endParaRPr lang="es-ES" sz="5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14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r="19100" b="59358"/>
          <a:stretch/>
        </p:blipFill>
        <p:spPr>
          <a:xfrm>
            <a:off x="203199" y="209414"/>
            <a:ext cx="3268133" cy="63607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231243"/>
            <a:ext cx="8348133" cy="6338889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637867" y="1811867"/>
            <a:ext cx="1964266" cy="8837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26955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lephant" panose="02020904090505020303" pitchFamily="18" charset="0"/>
              </a:rPr>
              <a:t>Ante los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sucesos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no dejes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de ver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la mano 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de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D I O S</a:t>
            </a:r>
            <a:endParaRPr lang="es-ES" dirty="0">
              <a:latin typeface="Elephant" panose="0202090409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2473" t="30905" r="49620" b="57077"/>
          <a:stretch/>
        </p:blipFill>
        <p:spPr>
          <a:xfrm>
            <a:off x="6985000" y="2079357"/>
            <a:ext cx="660399" cy="76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8" t="21951" r="17605" b="36173"/>
          <a:stretch/>
        </p:blipFill>
        <p:spPr>
          <a:xfrm>
            <a:off x="7738532" y="1898120"/>
            <a:ext cx="863601" cy="7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0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08433"/>
            <a:ext cx="12053455" cy="6286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3" y="208434"/>
            <a:ext cx="10221125" cy="52114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99442" y="5419898"/>
            <a:ext cx="7817974" cy="12305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Mira el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acer con ojos de FE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3" t="9212" r="323" b="40363"/>
          <a:stretch/>
        </p:blipFill>
        <p:spPr>
          <a:xfrm>
            <a:off x="1665588" y="208433"/>
            <a:ext cx="2657030" cy="26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7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4" t="2978" r="1672" b="11308"/>
          <a:stretch/>
        </p:blipFill>
        <p:spPr>
          <a:xfrm>
            <a:off x="172269" y="118534"/>
            <a:ext cx="11813594" cy="65531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2269" y="203200"/>
            <a:ext cx="11813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Contempla la LUZ, 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 gracia del Creador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5215" r="625" b="1605"/>
          <a:stretch/>
        </p:blipFill>
        <p:spPr>
          <a:xfrm>
            <a:off x="172270" y="935799"/>
            <a:ext cx="11813593" cy="55621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CuadroTexto 7"/>
          <p:cNvSpPr txBox="1"/>
          <p:nvPr/>
        </p:nvSpPr>
        <p:spPr>
          <a:xfrm>
            <a:off x="8636000" y="5984670"/>
            <a:ext cx="391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43965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70016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15" y="35008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Considera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las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obligaciones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ayuda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para la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V I D 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/>
          <a:stretch/>
        </p:blipFill>
        <p:spPr>
          <a:xfrm>
            <a:off x="3735977" y="774676"/>
            <a:ext cx="7602583" cy="495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63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260555" y="191729"/>
            <a:ext cx="11744632" cy="6518787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5349" y="2595503"/>
            <a:ext cx="458920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No tuerzas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la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dirección,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acepta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la 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realidad</a:t>
            </a:r>
            <a:endParaRPr lang="es-ES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0" y="359953"/>
            <a:ext cx="6622026" cy="5214937"/>
          </a:xfrm>
          <a:prstGeom prst="rect">
            <a:avLst/>
          </a:prstGeom>
        </p:spPr>
      </p:pic>
      <p:sp>
        <p:nvSpPr>
          <p:cNvPr id="6" name="Arco 5"/>
          <p:cNvSpPr/>
          <p:nvPr/>
        </p:nvSpPr>
        <p:spPr>
          <a:xfrm>
            <a:off x="589935" y="5722373"/>
            <a:ext cx="11056375" cy="570187"/>
          </a:xfrm>
          <a:prstGeom prst="arc">
            <a:avLst>
              <a:gd name="adj1" fmla="val 339653"/>
              <a:gd name="adj2" fmla="val 0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Nube 6"/>
          <p:cNvSpPr/>
          <p:nvPr/>
        </p:nvSpPr>
        <p:spPr>
          <a:xfrm>
            <a:off x="8052619" y="359952"/>
            <a:ext cx="3451123" cy="43424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95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55202"/>
            <a:ext cx="11175898" cy="60635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696" y="25868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Ves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personas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alegres,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pero a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veces no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son felices</a:t>
            </a:r>
            <a:endParaRPr lang="es-ES" sz="40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26350" r="4505" b="3504"/>
          <a:stretch/>
        </p:blipFill>
        <p:spPr>
          <a:xfrm>
            <a:off x="3919891" y="866752"/>
            <a:ext cx="7297993" cy="524048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 rot="498220">
            <a:off x="7596091" y="5073838"/>
            <a:ext cx="1701653" cy="500243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09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251012" y="239969"/>
            <a:ext cx="11654117" cy="6158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65894" y="1439348"/>
            <a:ext cx="409238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No  encontrarás 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si  no </a:t>
            </a:r>
            <a:r>
              <a:rPr lang="es-ES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sigues 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buscando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/>
          <a:stretch/>
        </p:blipFill>
        <p:spPr>
          <a:xfrm>
            <a:off x="730625" y="753035"/>
            <a:ext cx="5490882" cy="51319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40" y="3964290"/>
            <a:ext cx="6387913" cy="176081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tángulo redondeado 6"/>
          <p:cNvSpPr/>
          <p:nvPr/>
        </p:nvSpPr>
        <p:spPr>
          <a:xfrm>
            <a:off x="6701120" y="1021976"/>
            <a:ext cx="4791633" cy="21694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67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7" b="66496"/>
          <a:stretch/>
        </p:blipFill>
        <p:spPr>
          <a:xfrm rot="10800000">
            <a:off x="-362610" y="-157657"/>
            <a:ext cx="13284199" cy="73309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59724" y="2463253"/>
            <a:ext cx="28956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Andar 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entre 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sombras 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es no 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aceptar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los </a:t>
            </a:r>
            <a:b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</a:br>
            <a:r>
              <a:rPr lang="es-ES" sz="3600" b="1" dirty="0" smtClean="0">
                <a:latin typeface="Arial Black" panose="020B0A04020102020204" pitchFamily="34" charset="0"/>
                <a:cs typeface="BrowalliaUPC" panose="020B0604020202020204" pitchFamily="34" charset="-34"/>
              </a:rPr>
              <a:t>sucesos</a:t>
            </a:r>
            <a:endParaRPr lang="es-ES" sz="3600" b="1" dirty="0">
              <a:latin typeface="Arial Black" panose="020B0A04020102020204" pitchFamily="34" charset="0"/>
              <a:cs typeface="BrowalliaUPC" panose="020B0604020202020204" pitchFamily="34" charset="-3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584993"/>
            <a:ext cx="8648700" cy="55364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5" y="4428468"/>
            <a:ext cx="3023147" cy="1692932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2529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1"/>
          <a:stretch/>
        </p:blipFill>
        <p:spPr>
          <a:xfrm>
            <a:off x="331076" y="375524"/>
            <a:ext cx="11556124" cy="610410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5855" y="29191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Llénate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energía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y genera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VIDA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hacia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los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demás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295" y="757296"/>
            <a:ext cx="6559865" cy="534055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5917842" y="1585023"/>
            <a:ext cx="1617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VIDA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37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135</Words>
  <Application>Microsoft Office PowerPoint</Application>
  <PresentationFormat>Panorámica</PresentationFormat>
  <Paragraphs>44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8" baseType="lpstr">
      <vt:lpstr>Arial Unicode MS</vt:lpstr>
      <vt:lpstr>Aharoni</vt:lpstr>
      <vt:lpstr>Arial</vt:lpstr>
      <vt:lpstr>Arial Black</vt:lpstr>
      <vt:lpstr>Arial Rounded MT Bold</vt:lpstr>
      <vt:lpstr>Bodoni MT Black</vt:lpstr>
      <vt:lpstr>Bodoni MT Condensed</vt:lpstr>
      <vt:lpstr>Britannic Bold</vt:lpstr>
      <vt:lpstr>Broadway</vt:lpstr>
      <vt:lpstr>BrowalliaUPC</vt:lpstr>
      <vt:lpstr>Brush Script MT</vt:lpstr>
      <vt:lpstr>Calibri</vt:lpstr>
      <vt:lpstr>Calibri Light</vt:lpstr>
      <vt:lpstr>Cooper Black</vt:lpstr>
      <vt:lpstr>Edwardian Script ITC</vt:lpstr>
      <vt:lpstr>Elephant</vt:lpstr>
      <vt:lpstr>FrankRuehl</vt:lpstr>
      <vt:lpstr>Tema de Office</vt:lpstr>
      <vt:lpstr>Presentación de PowerPoint</vt:lpstr>
      <vt:lpstr>Debemos analizar los acontecimientos</vt:lpstr>
      <vt:lpstr>Presentación de PowerPoint</vt:lpstr>
      <vt:lpstr>Considera las obligaciones ayuda  para la V I D A</vt:lpstr>
      <vt:lpstr>No tuerzas  la dirección,  acepta  la  realidad</vt:lpstr>
      <vt:lpstr>Ves  personas  alegres,  pero a  veces no  son felices</vt:lpstr>
      <vt:lpstr>No  encontrarás  si  no  sigues  buscando</vt:lpstr>
      <vt:lpstr>Andar  entre  sombras  es no  aceptar los  sucesos</vt:lpstr>
      <vt:lpstr>Llénate  de  energía  y genera  VIDA hacia  los  demás</vt:lpstr>
      <vt:lpstr>En el descanso examínate, haz historia veraz</vt:lpstr>
      <vt:lpstr>Presentación de PowerPoint</vt:lpstr>
      <vt:lpstr>Todo tiene un límite salvo la   F E en el SEÑOR</vt:lpstr>
      <vt:lpstr>Presentación de PowerPoint</vt:lpstr>
      <vt:lpstr>Que el límite vaya marcado desde tu interior</vt:lpstr>
      <vt:lpstr>Presentación de PowerPoint</vt:lpstr>
      <vt:lpstr>NO SEÑALES,  MIRA LOS BUENOS DESEOS</vt:lpstr>
      <vt:lpstr>El camino es real  SI CAMINAS</vt:lpstr>
      <vt:lpstr>SI QUIERES LLEGAR A LA META </vt:lpstr>
      <vt:lpstr>Admite la equivocación como realidad humana</vt:lpstr>
      <vt:lpstr>Fórmate para ser útil a los demás </vt:lpstr>
      <vt:lpstr>Transmite valores reales que conduzcan a</vt:lpstr>
      <vt:lpstr>Adquiere experiencias que  puedas ofrecer</vt:lpstr>
      <vt:lpstr>Si ORAS verás las cosas  más reales y tranquilizadores</vt:lpstr>
      <vt:lpstr>Presentación de PowerPoint</vt:lpstr>
      <vt:lpstr>CADA  DIA   DESCUBRE   A  DIOS   UN  POQUITO</vt:lpstr>
      <vt:lpstr>CONSTANCIA,      necesaria              para        hacer            cosas       bien            hechas</vt:lpstr>
      <vt:lpstr>Presentación de PowerPoint</vt:lpstr>
      <vt:lpstr>Presentación de PowerPoint</vt:lpstr>
      <vt:lpstr>Ante los sucesos no dejes de ver la mano  de D I O 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31</cp:revision>
  <dcterms:created xsi:type="dcterms:W3CDTF">2014-12-10T17:54:52Z</dcterms:created>
  <dcterms:modified xsi:type="dcterms:W3CDTF">2015-01-12T15:19:16Z</dcterms:modified>
</cp:coreProperties>
</file>