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66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28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99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0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52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67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43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82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93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36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9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318A-01A2-4572-B371-86C92D9247E3}" type="datetimeFigureOut">
              <a:rPr lang="es-ES" smtClean="0"/>
              <a:t>13/12/2014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F6D1-017E-4F35-B0D3-B4071B3CF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3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" y="349135"/>
            <a:ext cx="11421688" cy="6184669"/>
          </a:xfrm>
          <a:prstGeom prst="rect">
            <a:avLst/>
          </a:prstGeom>
        </p:spPr>
      </p:pic>
      <p:sp>
        <p:nvSpPr>
          <p:cNvPr id="11" name="Estrella de 32 puntas 10"/>
          <p:cNvSpPr/>
          <p:nvPr/>
        </p:nvSpPr>
        <p:spPr>
          <a:xfrm>
            <a:off x="448887" y="1001990"/>
            <a:ext cx="11205557" cy="4484410"/>
          </a:xfrm>
          <a:prstGeom prst="star32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strella de 7 puntas 5"/>
          <p:cNvSpPr/>
          <p:nvPr/>
        </p:nvSpPr>
        <p:spPr>
          <a:xfrm>
            <a:off x="6035040" y="1708264"/>
            <a:ext cx="4921134" cy="225275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strella de 7 puntas 7"/>
          <p:cNvSpPr/>
          <p:nvPr/>
        </p:nvSpPr>
        <p:spPr>
          <a:xfrm>
            <a:off x="1439704" y="1849889"/>
            <a:ext cx="5153891" cy="2394065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219796" y="2372974"/>
            <a:ext cx="1593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 A 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305973" y="2372974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O 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793400" y="4864098"/>
            <a:ext cx="790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Left">
              <a:avLst>
                <a:gd name="adj" fmla="val 4984"/>
              </a:avLst>
            </a:prstTxWarp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4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sndAc>
          <p:stSnd loop="1">
            <p:snd r:embed="rId2" name="03 - la cueillette du coton - baiao.wav"/>
          </p:stSnd>
        </p:sndAc>
      </p:transition>
    </mc:Choice>
    <mc:Fallback xmlns="">
      <p:transition spd="slow">
        <p:sndAc>
          <p:stSnd loop="1">
            <p:snd r:embed="rId4" name="03 - la cueillette du coton - baia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79226"/>
            <a:ext cx="11771086" cy="641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2294" y="956796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EXPRESA TUS BUENOS SENTIMIENTOS</a:t>
            </a:r>
            <a:endParaRPr lang="es-E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435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9"/>
          <a:stretch/>
        </p:blipFill>
        <p:spPr>
          <a:xfrm>
            <a:off x="234156" y="156368"/>
            <a:ext cx="11754644" cy="64476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 smtClean="0">
                <a:latin typeface="Bodoni MT Poster Compressed" panose="02070706080601050204" pitchFamily="18" charset="0"/>
              </a:rPr>
              <a:t>Ten equilibrio y encauza los </a:t>
            </a:r>
            <a:endParaRPr lang="es-ES" sz="6000" dirty="0">
              <a:latin typeface="Bodoni MT Poster Compressed" panose="0207070608060105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/>
          <a:stretch/>
        </p:blipFill>
        <p:spPr>
          <a:xfrm>
            <a:off x="1672771" y="1509484"/>
            <a:ext cx="8382001" cy="44055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ángulo 4"/>
          <p:cNvSpPr/>
          <p:nvPr/>
        </p:nvSpPr>
        <p:spPr>
          <a:xfrm>
            <a:off x="1936923" y="3546787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28427" y="3250589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55506" y="3142568"/>
            <a:ext cx="6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507519" y="3003621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66972" y="2680903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9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6"/>
          <a:stretch/>
        </p:blipFill>
        <p:spPr>
          <a:xfrm rot="5400000">
            <a:off x="2927565" y="-2342705"/>
            <a:ext cx="6327169" cy="116253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458" y="500062"/>
            <a:ext cx="10515600" cy="1325563"/>
          </a:xfrm>
        </p:spPr>
        <p:txBody>
          <a:bodyPr/>
          <a:lstStyle/>
          <a:p>
            <a:r>
              <a:rPr lang="es-ES" b="1" dirty="0" smtClean="0"/>
              <a:t>Que el ruido no ahogue tu gallardía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32812" r="2939" b="2148"/>
          <a:stretch/>
        </p:blipFill>
        <p:spPr>
          <a:xfrm>
            <a:off x="947650" y="1675996"/>
            <a:ext cx="9925397" cy="47387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r="43105"/>
          <a:stretch/>
        </p:blipFill>
        <p:spPr>
          <a:xfrm>
            <a:off x="2826329" y="2564079"/>
            <a:ext cx="4405743" cy="33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" y="315883"/>
            <a:ext cx="11089178" cy="62012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5592" y="3589282"/>
            <a:ext cx="10515600" cy="1325563"/>
          </a:xfrm>
        </p:spPr>
        <p:txBody>
          <a:bodyPr>
            <a:noAutofit/>
          </a:bodyPr>
          <a:lstStyle/>
          <a:p>
            <a: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Fórmate bien</a:t>
            </a:r>
            <a:b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</a:br>
            <a: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 y usarás</a:t>
            </a:r>
            <a:b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</a:br>
            <a: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bien la</a:t>
            </a:r>
            <a:b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</a:br>
            <a:r>
              <a:rPr lang="es-ES" sz="7200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libertad</a:t>
            </a:r>
            <a:endParaRPr lang="es-ES" sz="7200" dirty="0">
              <a:solidFill>
                <a:srgbClr val="FFFF00"/>
              </a:solidFill>
              <a:latin typeface="Blackadder ITC" panose="04020505051007020D02" pitchFamily="8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 flipV="1">
            <a:off x="914400" y="532015"/>
            <a:ext cx="5835535" cy="2061556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H="1" flipV="1">
            <a:off x="6363392" y="315883"/>
            <a:ext cx="985059" cy="1671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7980218" y="315883"/>
            <a:ext cx="282633" cy="1479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8744989" y="315883"/>
            <a:ext cx="1828800" cy="173240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9160625" y="1795549"/>
            <a:ext cx="2310939" cy="1097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>
            <a:off x="3424844" y="3358342"/>
            <a:ext cx="3431077" cy="1379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8944495" y="3527949"/>
            <a:ext cx="2676697" cy="1386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9160625" y="2344189"/>
            <a:ext cx="2460567" cy="548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482138" y="482138"/>
            <a:ext cx="11260974" cy="6099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219"/>
          <a:stretch/>
        </p:blipFill>
        <p:spPr>
          <a:xfrm flipH="1">
            <a:off x="6848421" y="1990219"/>
            <a:ext cx="4706270" cy="33983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3495" y="908143"/>
            <a:ext cx="11076710" cy="130830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Berlin Sans FB" panose="020E0602020502020306" pitchFamily="34" charset="0"/>
              </a:rPr>
              <a:t>POSEEMOS CUALIDADES</a:t>
            </a:r>
            <a:r>
              <a:rPr lang="es-ES" dirty="0">
                <a:latin typeface="Berlin Sans FB" panose="020E0602020502020306" pitchFamily="34" charset="0"/>
              </a:rPr>
              <a:t> </a:t>
            </a:r>
            <a:r>
              <a:rPr lang="es-ES" dirty="0" smtClean="0">
                <a:latin typeface="Berlin Sans FB" panose="020E0602020502020306" pitchFamily="34" charset="0"/>
              </a:rPr>
              <a:t>QUE</a:t>
            </a:r>
            <a:r>
              <a:rPr lang="es-ES" dirty="0">
                <a:latin typeface="Berlin Sans FB" panose="020E0602020502020306" pitchFamily="34" charset="0"/>
              </a:rPr>
              <a:t> </a:t>
            </a:r>
            <a:r>
              <a:rPr lang="es-ES" dirty="0" smtClean="0">
                <a:latin typeface="Berlin Sans FB" panose="020E0602020502020306" pitchFamily="34" charset="0"/>
              </a:rPr>
              <a:t>HAY</a:t>
            </a:r>
            <a:r>
              <a:rPr lang="es-ES" dirty="0">
                <a:latin typeface="Berlin Sans FB" panose="020E0602020502020306" pitchFamily="34" charset="0"/>
              </a:rPr>
              <a:t> </a:t>
            </a:r>
            <a:r>
              <a:rPr lang="es-ES" dirty="0" smtClean="0">
                <a:latin typeface="Berlin Sans FB" panose="020E0602020502020306" pitchFamily="34" charset="0"/>
              </a:rPr>
              <a:t>QUE</a:t>
            </a:r>
            <a:br>
              <a:rPr lang="es-ES" dirty="0" smtClean="0">
                <a:latin typeface="Berlin Sans FB" panose="020E0602020502020306" pitchFamily="34" charset="0"/>
              </a:rPr>
            </a:br>
            <a:r>
              <a:rPr lang="es-ES" dirty="0" smtClean="0">
                <a:latin typeface="Berlin Sans FB" panose="020E0602020502020306" pitchFamily="34" charset="0"/>
              </a:rPr>
              <a:t> 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b="28505"/>
          <a:stretch/>
        </p:blipFill>
        <p:spPr>
          <a:xfrm>
            <a:off x="596904" y="1990219"/>
            <a:ext cx="4671753" cy="33983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8068" r="3402" b="6246"/>
          <a:stretch/>
        </p:blipFill>
        <p:spPr>
          <a:xfrm>
            <a:off x="3500349" y="2642451"/>
            <a:ext cx="5403273" cy="13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8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9899" t="84751"/>
          <a:stretch/>
        </p:blipFill>
        <p:spPr>
          <a:xfrm rot="5400000">
            <a:off x="2922177" y="-2342997"/>
            <a:ext cx="6341808" cy="115292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Si eres reflexivo tendrás rasgos de</a:t>
            </a:r>
            <a:endParaRPr lang="es-ES" b="1" dirty="0"/>
          </a:p>
        </p:txBody>
      </p:sp>
      <p:sp>
        <p:nvSpPr>
          <p:cNvPr id="3" name="Rectángulo 2"/>
          <p:cNvSpPr/>
          <p:nvPr/>
        </p:nvSpPr>
        <p:spPr>
          <a:xfrm>
            <a:off x="7392523" y="1113945"/>
            <a:ext cx="396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 amistad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81" y="2395616"/>
            <a:ext cx="3838575" cy="3838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93585" y="1866388"/>
            <a:ext cx="4208011" cy="384081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5444610" y="4314903"/>
            <a:ext cx="854179" cy="744986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5444611" y="4139204"/>
            <a:ext cx="1708357" cy="562344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7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60439" y="215848"/>
            <a:ext cx="604684" cy="63029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83395"/>
          <a:stretch/>
        </p:blipFill>
        <p:spPr>
          <a:xfrm>
            <a:off x="1382172" y="215848"/>
            <a:ext cx="10664803" cy="63029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3771" y="320879"/>
            <a:ext cx="7183204" cy="1325563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JAMÁS EVADAS tus RESPONSABILIDADES</a:t>
            </a:r>
            <a:endParaRPr lang="es-E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8" y="1646442"/>
            <a:ext cx="7892845" cy="46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036" y="5532437"/>
            <a:ext cx="10515600" cy="1325563"/>
          </a:xfrm>
        </p:spPr>
        <p:txBody>
          <a:bodyPr/>
          <a:lstStyle/>
          <a:p>
            <a:r>
              <a:rPr lang="es-ES" b="1" dirty="0" smtClean="0"/>
              <a:t>La playa está llena de granos de arena…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4" y="2926135"/>
            <a:ext cx="4679578" cy="30802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9515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5" r="46553" b="25427"/>
          <a:stretch/>
        </p:blipFill>
        <p:spPr>
          <a:xfrm rot="5400000">
            <a:off x="2860310" y="-2497887"/>
            <a:ext cx="6421454" cy="119055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875" y="32020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No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olvides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que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aprende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durante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toda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VIDA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27" y="650913"/>
            <a:ext cx="8891751" cy="56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83779" y="252248"/>
            <a:ext cx="11619187" cy="635350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7" y="616004"/>
            <a:ext cx="11288110" cy="56259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317" y="1083386"/>
            <a:ext cx="10515600" cy="1325563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Ves descubriendo tus capacidades</a:t>
            </a:r>
            <a:endParaRPr lang="es-ES" sz="4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95282" y="2505669"/>
            <a:ext cx="9669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         U         I           E         R        O</a:t>
            </a:r>
            <a:endParaRPr lang="es-E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04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" t="5927" r="-417" b="52338"/>
          <a:stretch/>
        </p:blipFill>
        <p:spPr>
          <a:xfrm>
            <a:off x="183396" y="114746"/>
            <a:ext cx="11964269" cy="656868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222" y="2840102"/>
            <a:ext cx="11497887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MIRA SIEMPRE EL LADO BUENO DE LAS COSAS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0" y="393266"/>
            <a:ext cx="11515379" cy="27125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9691" y="3748127"/>
            <a:ext cx="11515379" cy="28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239000"/>
            <a:ext cx="11664513" cy="64771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889" y="4952891"/>
            <a:ext cx="12751676" cy="1325563"/>
          </a:xfrm>
        </p:spPr>
        <p:txBody>
          <a:bodyPr/>
          <a:lstStyle/>
          <a:p>
            <a:r>
              <a:rPr lang="es-ES" dirty="0">
                <a:latin typeface="Arial Black" panose="020B0A04020102020204" pitchFamily="34" charset="0"/>
              </a:rPr>
              <a:t>C</a:t>
            </a:r>
            <a:r>
              <a:rPr lang="es-ES" dirty="0" smtClean="0">
                <a:latin typeface="Arial Black" panose="020B0A04020102020204" pitchFamily="34" charset="0"/>
              </a:rPr>
              <a:t>aminamos juntos,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>
                <a:latin typeface="Arial Black" panose="020B0A04020102020204" pitchFamily="34" charset="0"/>
              </a:rPr>
              <a:t> </a:t>
            </a:r>
            <a:r>
              <a:rPr lang="es-ES" dirty="0" smtClean="0">
                <a:latin typeface="Arial Black" panose="020B0A04020102020204" pitchFamily="34" charset="0"/>
              </a:rPr>
              <a:t>                      ten rasgos solidarios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10115" r="3946" b="2528"/>
          <a:stretch/>
        </p:blipFill>
        <p:spPr>
          <a:xfrm>
            <a:off x="6898727" y="1308538"/>
            <a:ext cx="4376245" cy="36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3" b="57778"/>
          <a:stretch/>
        </p:blipFill>
        <p:spPr>
          <a:xfrm>
            <a:off x="152399" y="197881"/>
            <a:ext cx="7727075" cy="62706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5807" r="2405" b="11111"/>
          <a:stretch/>
        </p:blipFill>
        <p:spPr>
          <a:xfrm>
            <a:off x="4216400" y="197881"/>
            <a:ext cx="7837140" cy="62706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950" y="4705084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Britannic Bold" panose="020B0903060703020204" pitchFamily="34" charset="0"/>
              </a:rPr>
              <a:t>Mira el</a:t>
            </a:r>
            <a:r>
              <a:rPr lang="es-ES" b="1" dirty="0">
                <a:latin typeface="Britannic Bold" panose="020B0903060703020204" pitchFamily="34" charset="0"/>
              </a:rPr>
              <a:t> </a:t>
            </a:r>
            <a:r>
              <a:rPr lang="es-ES" b="1" dirty="0" smtClean="0">
                <a:latin typeface="Britannic Bold" panose="020B0903060703020204" pitchFamily="34" charset="0"/>
              </a:rPr>
              <a:t>futuro</a:t>
            </a:r>
            <a:r>
              <a:rPr lang="es-ES" b="1" dirty="0">
                <a:latin typeface="Britannic Bold" panose="020B0903060703020204" pitchFamily="34" charset="0"/>
              </a:rPr>
              <a:t> </a:t>
            </a: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y no descuides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   </a:t>
            </a:r>
            <a:r>
              <a:rPr lang="es-ES" b="1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dar vistazos</a:t>
            </a:r>
            <a:r>
              <a:rPr lang="es-ES" b="1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al</a:t>
            </a:r>
            <a:r>
              <a:rPr lang="es-ES" b="1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retrovisor…</a:t>
            </a:r>
            <a:endParaRPr lang="es-ES" b="1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8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8"/>
          <a:stretch/>
        </p:blipFill>
        <p:spPr>
          <a:xfrm>
            <a:off x="224010" y="149629"/>
            <a:ext cx="11796193" cy="63144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1" y="1750647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Constantia" panose="02030602050306030303" pitchFamily="18" charset="0"/>
              </a:rPr>
              <a:t>Proyecta 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smtClean="0">
                <a:latin typeface="Constantia" panose="02030602050306030303" pitchFamily="18" charset="0"/>
              </a:rPr>
              <a:t>rasgos </a:t>
            </a:r>
            <a:br>
              <a:rPr lang="es-ES" sz="3200" b="1" dirty="0" smtClean="0">
                <a:latin typeface="Constantia" panose="02030602050306030303" pitchFamily="18" charset="0"/>
              </a:rPr>
            </a:br>
            <a:r>
              <a:rPr lang="es-ES" sz="3200" b="1" dirty="0" smtClean="0">
                <a:latin typeface="Constantia" panose="02030602050306030303" pitchFamily="18" charset="0"/>
              </a:rPr>
              <a:t>rectos  de </a:t>
            </a:r>
            <a:br>
              <a:rPr lang="es-ES" sz="3200" b="1" dirty="0" smtClean="0">
                <a:latin typeface="Constantia" panose="02030602050306030303" pitchFamily="18" charset="0"/>
              </a:rPr>
            </a:br>
            <a:r>
              <a:rPr lang="es-ES" sz="3200" b="1" dirty="0" smtClean="0">
                <a:latin typeface="Constantia" panose="02030602050306030303" pitchFamily="18" charset="0"/>
              </a:rPr>
              <a:t>honestidad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23" y="1750646"/>
            <a:ext cx="7455408" cy="45670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5891" r="4551" b="53164"/>
          <a:stretch/>
        </p:blipFill>
        <p:spPr>
          <a:xfrm>
            <a:off x="2759825" y="287460"/>
            <a:ext cx="8975805" cy="10861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" y="3619269"/>
            <a:ext cx="3409257" cy="269840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15389" y="1512916"/>
            <a:ext cx="3409257" cy="1828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4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0"/>
            <a:ext cx="1148715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0" y="5656263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Expresa la vida desde el corazón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3" r="27111"/>
          <a:stretch/>
        </p:blipFill>
        <p:spPr>
          <a:xfrm>
            <a:off x="7452360" y="1295400"/>
            <a:ext cx="4389120" cy="4846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687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243840"/>
            <a:ext cx="11780520" cy="64312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Trázate un camino lleno de</a:t>
            </a:r>
            <a:endParaRPr lang="es-E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597109" y="1027906"/>
            <a:ext cx="5091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gradecimientos 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/>
          <a:stretch/>
        </p:blipFill>
        <p:spPr>
          <a:xfrm>
            <a:off x="7703820" y="2353469"/>
            <a:ext cx="4282440" cy="463581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726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3" b="50232"/>
          <a:stretch/>
        </p:blipFill>
        <p:spPr>
          <a:xfrm>
            <a:off x="133350" y="0"/>
            <a:ext cx="12058650" cy="66284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932" r="12112" b="4251"/>
          <a:stretch/>
        </p:blipFill>
        <p:spPr>
          <a:xfrm>
            <a:off x="6777318" y="215154"/>
            <a:ext cx="5043543" cy="6318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816" y="5207804"/>
            <a:ext cx="13167360" cy="1325563"/>
          </a:xfrm>
        </p:spPr>
        <p:txBody>
          <a:bodyPr/>
          <a:lstStyle/>
          <a:p>
            <a:r>
              <a:rPr lang="es-ES" b="1" dirty="0" smtClean="0"/>
              <a:t>El tiempo de hoy lo necesitarás, también, mañana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7981"/>
          <a:stretch/>
        </p:blipFill>
        <p:spPr>
          <a:xfrm>
            <a:off x="340659" y="715066"/>
            <a:ext cx="6203576" cy="40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7" t="71368" r="2201" b="4260"/>
          <a:stretch/>
        </p:blipFill>
        <p:spPr>
          <a:xfrm>
            <a:off x="0" y="32434"/>
            <a:ext cx="12192000" cy="68255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18934" r="10667" b="38133"/>
          <a:stretch/>
        </p:blipFill>
        <p:spPr>
          <a:xfrm>
            <a:off x="-60960" y="-340399"/>
            <a:ext cx="12252960" cy="707038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ángulo 3"/>
          <p:cNvSpPr/>
          <p:nvPr/>
        </p:nvSpPr>
        <p:spPr>
          <a:xfrm>
            <a:off x="3072384" y="4718304"/>
            <a:ext cx="8247887" cy="11568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56338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TEN RASGOS QUE CONDUZCAN A DIOS</a:t>
            </a:r>
            <a:endParaRPr lang="es-E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60800" r="28606"/>
          <a:stretch/>
        </p:blipFill>
        <p:spPr>
          <a:xfrm>
            <a:off x="6464836" y="372590"/>
            <a:ext cx="4599404" cy="2395728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5968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275771" y="101600"/>
            <a:ext cx="8563429" cy="108857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00" y="0"/>
            <a:ext cx="10515600" cy="1325563"/>
          </a:xfrm>
        </p:spPr>
        <p:txBody>
          <a:bodyPr/>
          <a:lstStyle/>
          <a:p>
            <a:r>
              <a:rPr lang="es-ES" dirty="0" smtClean="0"/>
              <a:t>¡</a:t>
            </a:r>
            <a:r>
              <a:rPr lang="es-ES" b="1" dirty="0" smtClean="0"/>
              <a:t>Ojo! que no vas sólo por el mundo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190172"/>
            <a:ext cx="11527971" cy="54076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14" y="101600"/>
            <a:ext cx="3077028" cy="3043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2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6420" y="238955"/>
            <a:ext cx="11354921" cy="63524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03812" y="770964"/>
            <a:ext cx="7621355" cy="200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CENTRA la ATENCIÓN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 lo que HACES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686">
            <a:off x="1143003" y="2454516"/>
            <a:ext cx="7883202" cy="386960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274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40080" y="365125"/>
            <a:ext cx="10713720" cy="6127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0160" y="365125"/>
            <a:ext cx="10515600" cy="1325563"/>
          </a:xfrm>
        </p:spPr>
        <p:txBody>
          <a:bodyPr/>
          <a:lstStyle/>
          <a:p>
            <a:r>
              <a:rPr lang="es-ES" b="1" u="sng" dirty="0" smtClean="0"/>
              <a:t>Cumple las reglas y avanzarás</a:t>
            </a:r>
            <a:endParaRPr lang="es-ES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47" y="1806750"/>
            <a:ext cx="4183694" cy="3886200"/>
          </a:xfrm>
          <a:prstGeom prst="round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54" y="1752052"/>
            <a:ext cx="4008120" cy="399559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15194" y="2723863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NORMAS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88575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6" y="944880"/>
            <a:ext cx="11969574" cy="58070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746" y="-117436"/>
            <a:ext cx="12941269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EN TU COMPORTAMIENTO TEN RASGOS </a:t>
            </a:r>
            <a:r>
              <a:rPr lang="es-ES" b="1" dirty="0"/>
              <a:t> </a:t>
            </a:r>
            <a:r>
              <a:rPr lang="es-ES" b="1" dirty="0" smtClean="0"/>
              <a:t>DELICADOS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7328" r="61503"/>
          <a:stretch/>
        </p:blipFill>
        <p:spPr>
          <a:xfrm>
            <a:off x="511986" y="2439589"/>
            <a:ext cx="2825574" cy="391489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6" name="Conector recto 5"/>
          <p:cNvCxnSpPr/>
          <p:nvPr/>
        </p:nvCxnSpPr>
        <p:spPr>
          <a:xfrm>
            <a:off x="115746" y="792480"/>
            <a:ext cx="11969574" cy="3048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8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5" y="365125"/>
            <a:ext cx="11515725" cy="6334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71263" y="2086177"/>
            <a:ext cx="509708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opperplate Gothic Bold" panose="020E0705020206020404" pitchFamily="34" charset="0"/>
              </a:rPr>
              <a:t>Al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nacer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DIOS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quiere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algo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de mi</a:t>
            </a:r>
            <a:endParaRPr lang="es-ES" b="1" dirty="0">
              <a:latin typeface="Copperplate Gothic Bold" panose="020E07050202060204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6413" r="340" b="-617"/>
          <a:stretch/>
        </p:blipFill>
        <p:spPr>
          <a:xfrm>
            <a:off x="1097280" y="1147156"/>
            <a:ext cx="6811522" cy="59912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/>
          <p:cNvSpPr txBox="1"/>
          <p:nvPr/>
        </p:nvSpPr>
        <p:spPr>
          <a:xfrm>
            <a:off x="8063990" y="5885411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77978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2050" r="11407" b="8604"/>
          <a:stretch/>
        </p:blipFill>
        <p:spPr>
          <a:xfrm>
            <a:off x="723900" y="198120"/>
            <a:ext cx="11071860" cy="65379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9830" y="198120"/>
            <a:ext cx="780288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SE COHERENTE</a:t>
            </a:r>
            <a:r>
              <a:rPr lang="es-ES" b="1" dirty="0"/>
              <a:t> </a:t>
            </a:r>
            <a:r>
              <a:rPr lang="es-ES" b="1" dirty="0" smtClean="0"/>
              <a:t>EN</a:t>
            </a:r>
            <a:r>
              <a:rPr lang="es-ES" b="1" dirty="0"/>
              <a:t> </a:t>
            </a:r>
            <a:r>
              <a:rPr lang="es-ES" b="1" dirty="0" smtClean="0"/>
              <a:t>TUS</a:t>
            </a:r>
            <a:br>
              <a:rPr lang="es-ES" b="1" dirty="0" smtClean="0"/>
            </a:br>
            <a:r>
              <a:rPr lang="es-ES" b="1" dirty="0" smtClean="0"/>
              <a:t>PALABRAS Y HECHOS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0"/>
          <a:stretch/>
        </p:blipFill>
        <p:spPr>
          <a:xfrm>
            <a:off x="3276600" y="2675573"/>
            <a:ext cx="2468880" cy="13020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23500" r="31229"/>
          <a:stretch/>
        </p:blipFill>
        <p:spPr>
          <a:xfrm>
            <a:off x="8576310" y="3977641"/>
            <a:ext cx="1584960" cy="24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6031" y="274320"/>
            <a:ext cx="11594593" cy="566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s-ES" b="1" dirty="0" smtClean="0"/>
              <a:t>TU PAUTA HA DE SER LA CONSTANCIA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34486" r="1511" b="56956"/>
          <a:stretch/>
        </p:blipFill>
        <p:spPr>
          <a:xfrm>
            <a:off x="173674" y="5100485"/>
            <a:ext cx="11814047" cy="1371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t="9915" r="10193" b="24304"/>
          <a:stretch/>
        </p:blipFill>
        <p:spPr>
          <a:xfrm>
            <a:off x="256031" y="1024128"/>
            <a:ext cx="5650992" cy="3738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98" y="1024128"/>
            <a:ext cx="5769926" cy="37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115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0" b="19814"/>
          <a:stretch/>
        </p:blipFill>
        <p:spPr>
          <a:xfrm>
            <a:off x="1748505" y="1561092"/>
            <a:ext cx="5495544" cy="36899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4" t="10400" r="4266" b="36465"/>
          <a:stretch/>
        </p:blipFill>
        <p:spPr>
          <a:xfrm>
            <a:off x="7244049" y="1584047"/>
            <a:ext cx="3163824" cy="36439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21696" y="2235814"/>
            <a:ext cx="52004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Crece con la </a:t>
            </a:r>
          </a:p>
          <a:p>
            <a:pPr algn="ctr"/>
            <a:r>
              <a:rPr lang="es-E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</a:t>
            </a:r>
            <a:r>
              <a:rPr lang="es-ES" sz="66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en el Señor</a:t>
            </a:r>
            <a:endParaRPr lang="es-ES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92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237744"/>
            <a:ext cx="11704320" cy="62544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4232" y="2702210"/>
            <a:ext cx="3477768" cy="1325563"/>
          </a:xfrm>
        </p:spPr>
        <p:txBody>
          <a:bodyPr>
            <a:noAutofit/>
          </a:bodyPr>
          <a:lstStyle/>
          <a:p>
            <a:r>
              <a:rPr lang="es-ES" sz="4800" b="1" i="1" dirty="0" smtClean="0">
                <a:latin typeface="Brush Script MT" panose="03060802040406070304" pitchFamily="66" charset="0"/>
              </a:rPr>
              <a:t>VES</a:t>
            </a:r>
            <a:br>
              <a:rPr lang="es-ES" sz="4800" b="1" i="1" dirty="0" smtClean="0">
                <a:latin typeface="Brush Script MT" panose="03060802040406070304" pitchFamily="66" charset="0"/>
              </a:rPr>
            </a:br>
            <a:r>
              <a:rPr lang="es-ES" sz="4800" b="1" i="1" dirty="0" smtClean="0">
                <a:latin typeface="Brush Script MT" panose="03060802040406070304" pitchFamily="66" charset="0"/>
              </a:rPr>
              <a:t>TRAZANDO</a:t>
            </a:r>
            <a:br>
              <a:rPr lang="es-ES" sz="4800" b="1" i="1" dirty="0" smtClean="0">
                <a:latin typeface="Brush Script MT" panose="03060802040406070304" pitchFamily="66" charset="0"/>
              </a:rPr>
            </a:br>
            <a:r>
              <a:rPr lang="es-ES" sz="4800" b="1" i="1" dirty="0" smtClean="0">
                <a:latin typeface="Brush Script MT" panose="03060802040406070304" pitchFamily="66" charset="0"/>
              </a:rPr>
              <a:t>LÍNEAS</a:t>
            </a:r>
            <a:br>
              <a:rPr lang="es-ES" sz="4800" b="1" i="1" dirty="0" smtClean="0">
                <a:latin typeface="Brush Script MT" panose="03060802040406070304" pitchFamily="66" charset="0"/>
              </a:rPr>
            </a:br>
            <a:r>
              <a:rPr lang="es-ES" sz="4800" b="1" i="1" dirty="0" smtClean="0">
                <a:latin typeface="Brush Script MT" panose="03060802040406070304" pitchFamily="66" charset="0"/>
              </a:rPr>
              <a:t>LLENAS</a:t>
            </a:r>
            <a:br>
              <a:rPr lang="es-ES" sz="4800" b="1" i="1" dirty="0" smtClean="0">
                <a:latin typeface="Brush Script MT" panose="03060802040406070304" pitchFamily="66" charset="0"/>
              </a:rPr>
            </a:br>
            <a:r>
              <a:rPr lang="es-ES" sz="4800" b="1" i="1" dirty="0" smtClean="0">
                <a:latin typeface="Brush Script MT" panose="03060802040406070304" pitchFamily="66" charset="0"/>
              </a:rPr>
              <a:t>DE</a:t>
            </a:r>
            <a:br>
              <a:rPr lang="es-ES" sz="4800" b="1" i="1" dirty="0" smtClean="0">
                <a:latin typeface="Brush Script MT" panose="03060802040406070304" pitchFamily="66" charset="0"/>
              </a:rPr>
            </a:br>
            <a:r>
              <a:rPr lang="es-ES" sz="4800" b="1" i="1" dirty="0" smtClean="0">
                <a:latin typeface="Brush Script MT" panose="03060802040406070304" pitchFamily="66" charset="0"/>
              </a:rPr>
              <a:t>CONTENIDO</a:t>
            </a:r>
            <a:endParaRPr lang="es-ES" sz="4800" b="1" i="1" dirty="0">
              <a:latin typeface="Brush Script MT" panose="03060802040406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4"/>
          <a:stretch/>
        </p:blipFill>
        <p:spPr>
          <a:xfrm>
            <a:off x="585216" y="1209007"/>
            <a:ext cx="7223760" cy="43119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70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265117"/>
            <a:ext cx="11779622" cy="63956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8193" y="426430"/>
            <a:ext cx="10616184" cy="1325563"/>
          </a:xfrm>
        </p:spPr>
        <p:txBody>
          <a:bodyPr/>
          <a:lstStyle/>
          <a:p>
            <a:r>
              <a:rPr lang="es-ES" b="1" dirty="0" smtClean="0"/>
              <a:t>Dejarse llevar es torcer el camino…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" y="1089211"/>
            <a:ext cx="10524564" cy="55222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191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4"/>
          <a:stretch/>
        </p:blipFill>
        <p:spPr>
          <a:xfrm rot="10800000">
            <a:off x="143435" y="210437"/>
            <a:ext cx="11887200" cy="65130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118" y="2803525"/>
            <a:ext cx="4325470" cy="1325563"/>
          </a:xfrm>
        </p:spPr>
        <p:txBody>
          <a:bodyPr>
            <a:noAutofit/>
          </a:bodyPr>
          <a:lstStyle/>
          <a:p>
            <a:r>
              <a:rPr lang="es-ES" sz="6000" b="1" dirty="0" smtClean="0">
                <a:latin typeface="Brush Script MT" panose="03060802040406070304" pitchFamily="66" charset="0"/>
              </a:rPr>
              <a:t>Forma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la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libertad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y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tu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responsabilidad</a:t>
            </a:r>
            <a:endParaRPr lang="es-ES" sz="6000" b="1" dirty="0">
              <a:latin typeface="Brush Script MT" panose="03060802040406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65" y="693732"/>
            <a:ext cx="8355106" cy="4219586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81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176</Words>
  <Application>Microsoft Office PowerPoint</Application>
  <PresentationFormat>Panorámica</PresentationFormat>
  <Paragraphs>44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DFKai-SB</vt:lpstr>
      <vt:lpstr>Aharoni</vt:lpstr>
      <vt:lpstr>Arial</vt:lpstr>
      <vt:lpstr>Arial Black</vt:lpstr>
      <vt:lpstr>Berlin Sans FB</vt:lpstr>
      <vt:lpstr>Blackadder ITC</vt:lpstr>
      <vt:lpstr>Bodoni MT Poster Compressed</vt:lpstr>
      <vt:lpstr>Britannic Bold</vt:lpstr>
      <vt:lpstr>Brush Script MT</vt:lpstr>
      <vt:lpstr>Calibri</vt:lpstr>
      <vt:lpstr>Calibri Light</vt:lpstr>
      <vt:lpstr>Constantia</vt:lpstr>
      <vt:lpstr>Copperplate Gothic Bold</vt:lpstr>
      <vt:lpstr>Tema de Office</vt:lpstr>
      <vt:lpstr>Presentación de PowerPoint</vt:lpstr>
      <vt:lpstr>MIRA SIEMPRE EL LADO BUENO DE LAS COSAS</vt:lpstr>
      <vt:lpstr>EN TU COMPORTAMIENTO TEN RASGOS  DELICADOS</vt:lpstr>
      <vt:lpstr>SE COHERENTE EN TUS PALABRAS Y HECHOS</vt:lpstr>
      <vt:lpstr>TU PAUTA HA DE SER LA CONSTANCIA</vt:lpstr>
      <vt:lpstr>Presentación de PowerPoint</vt:lpstr>
      <vt:lpstr>VES TRAZANDO LÍNEAS LLENAS DE CONTENIDO</vt:lpstr>
      <vt:lpstr>Dejarse llevar es torcer el camino…</vt:lpstr>
      <vt:lpstr>Forma la libertad y tu responsabilidad</vt:lpstr>
      <vt:lpstr>EXPRESA TUS BUENOS SENTIMIENTOS</vt:lpstr>
      <vt:lpstr>Ten equilibrio y encauza los </vt:lpstr>
      <vt:lpstr>Que el ruido no ahogue tu gallardía</vt:lpstr>
      <vt:lpstr>Fórmate bien  y usarás bien la libertad</vt:lpstr>
      <vt:lpstr>POSEEMOS CUALIDADES QUE HAY QUE  </vt:lpstr>
      <vt:lpstr>Si eres reflexivo tendrás rasgos de</vt:lpstr>
      <vt:lpstr>JAMÁS EVADAS tus RESPONSABILIDADES</vt:lpstr>
      <vt:lpstr>La playa está llena de granos de arena…</vt:lpstr>
      <vt:lpstr>No olvides que se aprende durante  toda la VIDA</vt:lpstr>
      <vt:lpstr>Ves descubriendo tus capacidades</vt:lpstr>
      <vt:lpstr>Caminamos juntos,                         ten rasgos solidarios</vt:lpstr>
      <vt:lpstr>Mira el futuro y no descuides    dar vistazos al retrovisor…</vt:lpstr>
      <vt:lpstr>Proyecta  rasgos  rectos  de  honestidad</vt:lpstr>
      <vt:lpstr>Expresa la vida desde el corazón</vt:lpstr>
      <vt:lpstr>Trázate un camino lleno de</vt:lpstr>
      <vt:lpstr>El tiempo de hoy lo necesitarás, también, mañana</vt:lpstr>
      <vt:lpstr>Presentación de PowerPoint</vt:lpstr>
      <vt:lpstr>¡Ojo! que no vas sólo por el mundo</vt:lpstr>
      <vt:lpstr>Presentación de PowerPoint</vt:lpstr>
      <vt:lpstr>Cumple las reglas y avanzarás</vt:lpstr>
      <vt:lpstr>Al  nacer  DIOS  quiere  algo  de mi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32</cp:revision>
  <dcterms:created xsi:type="dcterms:W3CDTF">2014-12-05T11:36:46Z</dcterms:created>
  <dcterms:modified xsi:type="dcterms:W3CDTF">2014-12-13T19:52:24Z</dcterms:modified>
</cp:coreProperties>
</file>