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62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868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90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44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79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50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48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30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385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51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45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F2968-D3F8-42BC-8E01-6FB1EDCB5C56}" type="datetimeFigureOut">
              <a:rPr lang="es-ES" smtClean="0"/>
              <a:t>27/11/2014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1C5DD-65FF-4C4D-9F46-10642B4A4C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092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8" b="73363"/>
          <a:stretch/>
        </p:blipFill>
        <p:spPr>
          <a:xfrm>
            <a:off x="116113" y="239485"/>
            <a:ext cx="11829144" cy="64370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1"/>
          <a:stretch/>
        </p:blipFill>
        <p:spPr>
          <a:xfrm>
            <a:off x="1216268" y="1669142"/>
            <a:ext cx="10058400" cy="473165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11419" y="492650"/>
            <a:ext cx="9268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s-ES" sz="5400" b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 I G I L A N T E S.  A.</a:t>
            </a:r>
            <a:endParaRPr lang="es-ES" sz="54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82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:sndAc>
          <p:stSnd loop="1">
            <p:snd r:embed="rId2" name="Track06.wav"/>
          </p:stSnd>
        </p:sndAc>
      </p:transition>
    </mc:Choice>
    <mc:Fallback xmlns="">
      <p:transition spd="slow">
        <p:sndAc>
          <p:stSnd loop="1">
            <p:snd r:embed="rId5" name="Track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6" y="125508"/>
            <a:ext cx="10797989" cy="65173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 puedes andar sin cuidar tus pasos…</a:t>
            </a:r>
            <a:endParaRPr lang="es-E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3"/>
          <a:stretch/>
        </p:blipFill>
        <p:spPr>
          <a:xfrm>
            <a:off x="2330824" y="1493464"/>
            <a:ext cx="7949454" cy="46921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7717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4" r="47165"/>
          <a:stretch/>
        </p:blipFill>
        <p:spPr>
          <a:xfrm rot="16200000">
            <a:off x="2758450" y="-2575552"/>
            <a:ext cx="6844907" cy="120221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0575" y="39111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Rounded MT Bold" panose="020F0704030504030204" pitchFamily="34" charset="0"/>
              </a:rPr>
              <a:t>SI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QUIERES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APRENDER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RESPETA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LAS</a:t>
            </a:r>
            <a:r>
              <a:rPr lang="es-ES" b="1" u="sng" dirty="0" smtClean="0">
                <a:latin typeface="Arial Rounded MT Bold" panose="020F0704030504030204" pitchFamily="34" charset="0"/>
              </a:rPr>
              <a:t/>
            </a:r>
            <a:br>
              <a:rPr lang="es-ES" b="1" u="sng" dirty="0" smtClean="0">
                <a:latin typeface="Arial Rounded MT Bold" panose="020F0704030504030204" pitchFamily="34" charset="0"/>
              </a:rPr>
            </a:br>
            <a:r>
              <a:rPr lang="es-ES" b="1" u="sng" dirty="0" smtClean="0">
                <a:latin typeface="Arial Rounded MT Bold" panose="020F0704030504030204" pitchFamily="34" charset="0"/>
              </a:rPr>
              <a:t>NORMAS</a:t>
            </a:r>
            <a:r>
              <a:rPr lang="es-ES" b="1" dirty="0" smtClean="0">
                <a:latin typeface="Arial Rounded MT Bold" panose="020F0704030504030204" pitchFamily="34" charset="0"/>
              </a:rPr>
              <a:t/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ESTABLECIDAS</a:t>
            </a:r>
            <a:endParaRPr lang="es-ES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91" y="268013"/>
            <a:ext cx="7938947" cy="52341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7" r="25901"/>
          <a:stretch/>
        </p:blipFill>
        <p:spPr>
          <a:xfrm>
            <a:off x="2222938" y="583324"/>
            <a:ext cx="1907628" cy="238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4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5" t="32363" r="15610" b="2713"/>
          <a:stretch/>
        </p:blipFill>
        <p:spPr>
          <a:xfrm rot="10800000">
            <a:off x="236483" y="478356"/>
            <a:ext cx="11698014" cy="612739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94836" y="4006958"/>
            <a:ext cx="2756338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Cuanto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aprendas,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ten ojo</a:t>
            </a:r>
            <a:r>
              <a:rPr lang="es-ES" dirty="0">
                <a:latin typeface="Arial Rounded MT Bold" panose="020F0704030504030204" pitchFamily="34" charset="0"/>
              </a:rPr>
              <a:t/>
            </a:r>
            <a:br>
              <a:rPr lang="es-ES" dirty="0">
                <a:latin typeface="Arial Rounded MT Bold" panose="020F0704030504030204" pitchFamily="34" charset="0"/>
              </a:rPr>
            </a:br>
            <a:r>
              <a:rPr lang="es-ES" dirty="0" err="1" smtClean="0">
                <a:latin typeface="Arial Rounded MT Bold" panose="020F0704030504030204" pitchFamily="34" charset="0"/>
              </a:rPr>
              <a:t>avizador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3" y="1497724"/>
            <a:ext cx="6430360" cy="4873187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4382814" y="3421117"/>
            <a:ext cx="4067503" cy="1718442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4524703" y="977462"/>
            <a:ext cx="4070133" cy="2286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467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16"/>
            <a:ext cx="12362688" cy="64209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1624" y="163957"/>
            <a:ext cx="10515600" cy="1325563"/>
          </a:xfrm>
        </p:spPr>
        <p:txBody>
          <a:bodyPr/>
          <a:lstStyle/>
          <a:p>
            <a:r>
              <a:rPr lang="es-ES" sz="5400" dirty="0" smtClean="0">
                <a:latin typeface="Agency FB" panose="020B0503020202020204" pitchFamily="34" charset="0"/>
              </a:rPr>
              <a:t>¿Cómo vas a exigir si tú no eres disciplinado</a:t>
            </a:r>
            <a:r>
              <a:rPr lang="es-ES" b="1" dirty="0" smtClean="0">
                <a:latin typeface="Agency FB" panose="020B0503020202020204" pitchFamily="34" charset="0"/>
              </a:rPr>
              <a:t>?</a:t>
            </a:r>
            <a:endParaRPr lang="es-ES" b="1" dirty="0">
              <a:latin typeface="Agency FB" panose="020B0503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" y="1489520"/>
            <a:ext cx="8782050" cy="49844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32534" r="11798" b="40800"/>
          <a:stretch/>
        </p:blipFill>
        <p:spPr>
          <a:xfrm>
            <a:off x="7701915" y="3656331"/>
            <a:ext cx="3831336" cy="248716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9116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02999" y="310896"/>
            <a:ext cx="11674759" cy="6583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0"/>
          <a:stretch/>
        </p:blipFill>
        <p:spPr>
          <a:xfrm>
            <a:off x="0" y="1152143"/>
            <a:ext cx="12192000" cy="52871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s-ES" sz="7200" dirty="0" smtClean="0">
                <a:latin typeface="Cooper Black" panose="0208090404030B020404" pitchFamily="18" charset="0"/>
                <a:cs typeface="Aharoni" panose="02010803020104030203" pitchFamily="2" charset="-79"/>
              </a:rPr>
              <a:t>2</a:t>
            </a: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 HERRAMIENTAS CLARAS: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67764" y="1635130"/>
            <a:ext cx="3296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EXIGENCIA</a:t>
            </a:r>
            <a:endParaRPr lang="es-E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326796" y="4373638"/>
            <a:ext cx="2973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TERNURA</a:t>
            </a:r>
            <a:endParaRPr lang="es-E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7"/>
          <a:stretch/>
        </p:blipFill>
        <p:spPr>
          <a:xfrm>
            <a:off x="7284422" y="1325563"/>
            <a:ext cx="4593336" cy="22002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5"/>
          <a:stretch/>
        </p:blipFill>
        <p:spPr>
          <a:xfrm>
            <a:off x="202999" y="3525838"/>
            <a:ext cx="4387289" cy="26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18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6" b="65771"/>
          <a:stretch/>
        </p:blipFill>
        <p:spPr>
          <a:xfrm>
            <a:off x="130629" y="131309"/>
            <a:ext cx="12061371" cy="65307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42071" y="2733900"/>
            <a:ext cx="2002972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Todo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ruido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aturde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y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vacía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el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alma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5478"/>
            <a:ext cx="9144000" cy="60224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08" y="506186"/>
            <a:ext cx="5348968" cy="19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" b="51432"/>
          <a:stretch/>
        </p:blipFill>
        <p:spPr>
          <a:xfrm>
            <a:off x="153352" y="166255"/>
            <a:ext cx="11733848" cy="64826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3742" y="10020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4800" b="1" dirty="0" smtClean="0">
                <a:latin typeface="Bell MT" panose="02020503060305020303" pitchFamily="18" charset="0"/>
              </a:rPr>
              <a:t>TU TESTIMONIO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530025"/>
            <a:ext cx="4542906" cy="35950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83" y="1891118"/>
            <a:ext cx="3708602" cy="435586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600305" y="4965432"/>
            <a:ext cx="4467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/>
              <a:t>ES  MOTIVACIÓN</a:t>
            </a:r>
            <a:endParaRPr lang="es-ES" sz="4800" b="1" dirty="0"/>
          </a:p>
        </p:txBody>
      </p:sp>
    </p:spTree>
    <p:extLst>
      <p:ext uri="{BB962C8B-B14F-4D97-AF65-F5344CB8AC3E}">
        <p14:creationId xmlns:p14="http://schemas.microsoft.com/office/powerpoint/2010/main" val="416842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91" b="30575"/>
          <a:stretch/>
        </p:blipFill>
        <p:spPr>
          <a:xfrm>
            <a:off x="151102" y="64070"/>
            <a:ext cx="11902353" cy="66243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0586" y="2639875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Bodoni MT Black" panose="02070A03080606020203" pitchFamily="18" charset="0"/>
              </a:rPr>
              <a:t>Lo que sientas interiormente serás</a:t>
            </a:r>
            <a:endParaRPr lang="es-ES" b="1" dirty="0">
              <a:latin typeface="Bodoni MT Black" panose="02070A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5" b="7271"/>
          <a:stretch/>
        </p:blipFill>
        <p:spPr>
          <a:xfrm>
            <a:off x="1070957" y="3662608"/>
            <a:ext cx="8455427" cy="28786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31" y="260365"/>
            <a:ext cx="9951718" cy="268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7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2" t="26500" r="21064" b="35925"/>
          <a:stretch/>
        </p:blipFill>
        <p:spPr>
          <a:xfrm>
            <a:off x="282633" y="381590"/>
            <a:ext cx="3690851" cy="611896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316" y="2725939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Black" panose="020B0A04020102020204" pitchFamily="34" charset="0"/>
              </a:rPr>
              <a:t>Que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tus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buenos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hábitos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no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adormezcan</a:t>
            </a:r>
            <a:endParaRPr lang="es-ES" sz="36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8432"/>
          <a:stretch/>
        </p:blipFill>
        <p:spPr>
          <a:xfrm>
            <a:off x="4213167" y="381590"/>
            <a:ext cx="7790411" cy="61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3" y="157655"/>
            <a:ext cx="11860926" cy="6448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7414" y="4728396"/>
            <a:ext cx="5294586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Corre por el estadio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de la vida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repasando conductas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r="15613"/>
          <a:stretch/>
        </p:blipFill>
        <p:spPr>
          <a:xfrm>
            <a:off x="2795752" y="1234393"/>
            <a:ext cx="2556641" cy="2448798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8311057" y="1103587"/>
            <a:ext cx="3402722" cy="646386"/>
          </a:xfrm>
          <a:prstGeom prst="rect">
            <a:avLst/>
          </a:prstGeom>
          <a:solidFill>
            <a:schemeClr val="bg2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8459514" y="1234393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MEJORAR CONDUCTAS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71163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78905"/>
          <a:stretch/>
        </p:blipFill>
        <p:spPr>
          <a:xfrm>
            <a:off x="0" y="110837"/>
            <a:ext cx="12192000" cy="65116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3" y="110837"/>
            <a:ext cx="5636743" cy="65116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599" y="13623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SUBE a LA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ATALAYA y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VIGÍLATE</a:t>
            </a:r>
            <a:endParaRPr lang="es-E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7764443" y="3299727"/>
            <a:ext cx="27709" cy="297872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7334953" y="3925528"/>
            <a:ext cx="836281" cy="138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8"/>
          <a:stretch/>
        </p:blipFill>
        <p:spPr>
          <a:xfrm>
            <a:off x="1" y="3567546"/>
            <a:ext cx="4516582" cy="259772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250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78" b="24242"/>
          <a:stretch/>
        </p:blipFill>
        <p:spPr>
          <a:xfrm>
            <a:off x="251437" y="277089"/>
            <a:ext cx="11705035" cy="64008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7549" y="2725175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Elephant" panose="02020904090505020303" pitchFamily="18" charset="0"/>
              </a:rPr>
              <a:t>Siempre</a:t>
            </a:r>
            <a:br>
              <a:rPr lang="es-ES" sz="3600" dirty="0" smtClean="0">
                <a:latin typeface="Elephant" panose="02020904090505020303" pitchFamily="18" charset="0"/>
              </a:rPr>
            </a:br>
            <a:r>
              <a:rPr lang="es-ES" sz="3600" dirty="0" smtClean="0">
                <a:latin typeface="Elephant" panose="02020904090505020303" pitchFamily="18" charset="0"/>
              </a:rPr>
              <a:t>que</a:t>
            </a:r>
            <a:br>
              <a:rPr lang="es-ES" sz="3600" dirty="0" smtClean="0">
                <a:latin typeface="Elephant" panose="02020904090505020303" pitchFamily="18" charset="0"/>
              </a:rPr>
            </a:br>
            <a:r>
              <a:rPr lang="es-ES" sz="3600" dirty="0" smtClean="0">
                <a:latin typeface="Elephant" panose="02020904090505020303" pitchFamily="18" charset="0"/>
              </a:rPr>
              <a:t>pienses,</a:t>
            </a:r>
            <a:br>
              <a:rPr lang="es-ES" sz="3600" dirty="0" smtClean="0">
                <a:latin typeface="Elephant" panose="02020904090505020303" pitchFamily="18" charset="0"/>
              </a:rPr>
            </a:br>
            <a:r>
              <a:rPr lang="es-ES" sz="3600" dirty="0" smtClean="0">
                <a:latin typeface="Elephant" panose="02020904090505020303" pitchFamily="18" charset="0"/>
              </a:rPr>
              <a:t>los </a:t>
            </a:r>
            <a:br>
              <a:rPr lang="es-ES" sz="3600" dirty="0" smtClean="0">
                <a:latin typeface="Elephant" panose="02020904090505020303" pitchFamily="18" charset="0"/>
              </a:rPr>
            </a:br>
            <a:r>
              <a:rPr lang="es-ES" sz="3600" dirty="0" smtClean="0">
                <a:latin typeface="Elephant" panose="02020904090505020303" pitchFamily="18" charset="0"/>
              </a:rPr>
              <a:t>pasos</a:t>
            </a:r>
            <a:br>
              <a:rPr lang="es-ES" sz="3600" dirty="0" smtClean="0">
                <a:latin typeface="Elephant" panose="02020904090505020303" pitchFamily="18" charset="0"/>
              </a:rPr>
            </a:br>
            <a:r>
              <a:rPr lang="es-ES" sz="3600" dirty="0" smtClean="0">
                <a:latin typeface="Elephant" panose="02020904090505020303" pitchFamily="18" charset="0"/>
              </a:rPr>
              <a:t>serán</a:t>
            </a:r>
            <a:br>
              <a:rPr lang="es-ES" sz="3600" dirty="0" smtClean="0">
                <a:latin typeface="Elephant" panose="02020904090505020303" pitchFamily="18" charset="0"/>
              </a:rPr>
            </a:br>
            <a:r>
              <a:rPr lang="es-ES" sz="3600" dirty="0" smtClean="0">
                <a:latin typeface="Elephant" panose="02020904090505020303" pitchFamily="18" charset="0"/>
              </a:rPr>
              <a:t>más</a:t>
            </a:r>
            <a:br>
              <a:rPr lang="es-ES" sz="3600" dirty="0" smtClean="0">
                <a:latin typeface="Elephant" panose="02020904090505020303" pitchFamily="18" charset="0"/>
              </a:rPr>
            </a:br>
            <a:r>
              <a:rPr lang="es-ES" sz="3600" dirty="0" smtClean="0">
                <a:latin typeface="Elephant" panose="02020904090505020303" pitchFamily="18" charset="0"/>
              </a:rPr>
              <a:t>seguros</a:t>
            </a:r>
            <a:endParaRPr lang="es-ES" sz="3600" dirty="0">
              <a:latin typeface="Elephant" panose="020209040905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8"/>
          <a:stretch/>
        </p:blipFill>
        <p:spPr>
          <a:xfrm>
            <a:off x="4479027" y="651164"/>
            <a:ext cx="7294231" cy="49460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66" y="3061854"/>
            <a:ext cx="4696333" cy="33943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1669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r="19424"/>
          <a:stretch/>
        </p:blipFill>
        <p:spPr>
          <a:xfrm>
            <a:off x="7531331" y="127895"/>
            <a:ext cx="3973483" cy="64724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2"/>
          <a:stretch/>
        </p:blipFill>
        <p:spPr>
          <a:xfrm>
            <a:off x="655322" y="127895"/>
            <a:ext cx="6876007" cy="64724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9785" y="4953750"/>
            <a:ext cx="6101544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Ten disciplina interior, </a:t>
            </a:r>
            <a:b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te  salvaguardará</a:t>
            </a:r>
            <a:endParaRPr lang="es-E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6" b="12727"/>
          <a:stretch/>
        </p:blipFill>
        <p:spPr>
          <a:xfrm>
            <a:off x="5590223" y="315884"/>
            <a:ext cx="1743075" cy="1978429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692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8" t="67322" b="740"/>
          <a:stretch/>
        </p:blipFill>
        <p:spPr>
          <a:xfrm rot="5400000">
            <a:off x="3016322" y="-2441939"/>
            <a:ext cx="6153814" cy="116876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170" y="3920100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atin typeface="Bookman Old Style" panose="02050604050505020204" pitchFamily="18" charset="0"/>
              </a:rPr>
              <a:t>DEBES</a:t>
            </a:r>
            <a:br>
              <a:rPr lang="es-ES" sz="3600" b="1" dirty="0" smtClean="0">
                <a:latin typeface="Bookman Old Style" panose="02050604050505020204" pitchFamily="18" charset="0"/>
              </a:rPr>
            </a:br>
            <a:r>
              <a:rPr lang="es-ES" sz="3600" b="1" dirty="0" smtClean="0">
                <a:latin typeface="Bookman Old Style" panose="02050604050505020204" pitchFamily="18" charset="0"/>
              </a:rPr>
              <a:t>VELAR</a:t>
            </a:r>
            <a:br>
              <a:rPr lang="es-ES" sz="3600" b="1" dirty="0" smtClean="0">
                <a:latin typeface="Bookman Old Style" panose="02050604050505020204" pitchFamily="18" charset="0"/>
              </a:rPr>
            </a:br>
            <a:r>
              <a:rPr lang="es-ES" sz="3600" b="1" dirty="0" smtClean="0">
                <a:latin typeface="Bookman Old Style" panose="02050604050505020204" pitchFamily="18" charset="0"/>
              </a:rPr>
              <a:t>POR</a:t>
            </a:r>
            <a:br>
              <a:rPr lang="es-ES" sz="3600" b="1" dirty="0" smtClean="0">
                <a:latin typeface="Bookman Old Style" panose="02050604050505020204" pitchFamily="18" charset="0"/>
              </a:rPr>
            </a:br>
            <a:r>
              <a:rPr lang="es-ES" sz="3600" b="1" dirty="0" smtClean="0">
                <a:latin typeface="Bookman Old Style" panose="02050604050505020204" pitchFamily="18" charset="0"/>
              </a:rPr>
              <a:t>LOS</a:t>
            </a:r>
            <a:br>
              <a:rPr lang="es-ES" sz="3600" b="1" dirty="0" smtClean="0">
                <a:latin typeface="Bookman Old Style" panose="02050604050505020204" pitchFamily="18" charset="0"/>
              </a:rPr>
            </a:br>
            <a:r>
              <a:rPr lang="es-ES" sz="3600" b="1" dirty="0" smtClean="0">
                <a:latin typeface="Bookman Old Style" panose="02050604050505020204" pitchFamily="18" charset="0"/>
              </a:rPr>
              <a:t>VALORES</a:t>
            </a:r>
            <a:br>
              <a:rPr lang="es-ES" sz="3600" b="1" dirty="0" smtClean="0">
                <a:latin typeface="Bookman Old Style" panose="02050604050505020204" pitchFamily="18" charset="0"/>
              </a:rPr>
            </a:br>
            <a:r>
              <a:rPr lang="es-ES" sz="3600" b="1" dirty="0" smtClean="0">
                <a:latin typeface="Bookman Old Style" panose="02050604050505020204" pitchFamily="18" charset="0"/>
              </a:rPr>
              <a:t>MORALES</a:t>
            </a:r>
            <a:endParaRPr lang="es-ES" sz="3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4850" r="42385" b="28000"/>
          <a:stretch/>
        </p:blipFill>
        <p:spPr>
          <a:xfrm>
            <a:off x="2890920" y="743035"/>
            <a:ext cx="4605250" cy="57357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736" y="445697"/>
            <a:ext cx="3245775" cy="3165229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3853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12271" y="215199"/>
            <a:ext cx="11658600" cy="6381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1644" y="215199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Elephant" panose="02020904090505020303" pitchFamily="18" charset="0"/>
              </a:rPr>
              <a:t>NO ANDES DIVIDIDO, ¡ABRE los OJOS!</a:t>
            </a:r>
            <a:endParaRPr lang="es-ES" sz="3600" dirty="0">
              <a:latin typeface="Elephant" panose="020209040905050203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546038" y="1377476"/>
            <a:ext cx="5397563" cy="500937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55" y="1377476"/>
            <a:ext cx="5424589" cy="50093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 rot="20556372">
            <a:off x="9279216" y="2570409"/>
            <a:ext cx="12174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PAZ</a:t>
            </a:r>
            <a:endParaRPr lang="es-E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069348" y="1635976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4080397" y="3265714"/>
            <a:ext cx="5120846" cy="616447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0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421178" y="324197"/>
            <a:ext cx="11770822" cy="62594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3026" y="5433391"/>
            <a:ext cx="10515600" cy="1325563"/>
          </a:xfrm>
        </p:spPr>
        <p:txBody>
          <a:bodyPr/>
          <a:lstStyle/>
          <a:p>
            <a:r>
              <a:rPr lang="es-ES" b="1" dirty="0" smtClean="0"/>
              <a:t>Los halagos, con frecuencia, hacen daño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3" y="408983"/>
            <a:ext cx="8176260" cy="53600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r="8248"/>
          <a:stretch/>
        </p:blipFill>
        <p:spPr>
          <a:xfrm>
            <a:off x="8212974" y="691688"/>
            <a:ext cx="3541222" cy="2762250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1228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1" t="1852"/>
          <a:stretch/>
        </p:blipFill>
        <p:spPr>
          <a:xfrm>
            <a:off x="324845" y="248746"/>
            <a:ext cx="11653146" cy="63848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0215" y="248747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ritannic Bold" panose="020B0903060703020204" pitchFamily="34" charset="0"/>
              </a:rPr>
              <a:t>Precisas principios para no claudicar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" y="1574310"/>
            <a:ext cx="11102109" cy="47932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2287601"/>
            <a:ext cx="5082655" cy="301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2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49"/>
          <a:stretch/>
        </p:blipFill>
        <p:spPr>
          <a:xfrm rot="10800000">
            <a:off x="90092" y="0"/>
            <a:ext cx="1210190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t="4179" r="10448" b="8060"/>
          <a:stretch/>
        </p:blipFill>
        <p:spPr>
          <a:xfrm>
            <a:off x="368490" y="395785"/>
            <a:ext cx="3562065" cy="61181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823" y="3631405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Black" panose="020B0A04020102020204" pitchFamily="34" charset="0"/>
              </a:rPr>
              <a:t>Forma  tu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mente y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alma</a:t>
            </a:r>
            <a:r>
              <a:rPr lang="es-ES" sz="3600" dirty="0">
                <a:latin typeface="Arial Black" panose="020B0A04020102020204" pitchFamily="34" charset="0"/>
              </a:rPr>
              <a:t> </a:t>
            </a:r>
            <a:r>
              <a:rPr lang="es-ES" sz="3600" dirty="0" smtClean="0">
                <a:latin typeface="Arial Black" panose="020B0A04020102020204" pitchFamily="34" charset="0"/>
              </a:rPr>
              <a:t>para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aceptar lo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razonable</a:t>
            </a:r>
            <a:endParaRPr lang="es-ES" sz="36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"/>
          <a:stretch/>
        </p:blipFill>
        <p:spPr>
          <a:xfrm>
            <a:off x="3930554" y="395785"/>
            <a:ext cx="7757309" cy="61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37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3178" r="7541" b="5300"/>
          <a:stretch/>
        </p:blipFill>
        <p:spPr>
          <a:xfrm>
            <a:off x="304799" y="185831"/>
            <a:ext cx="11743765" cy="642701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568" y="185831"/>
            <a:ext cx="11246226" cy="1325563"/>
          </a:xfrm>
        </p:spPr>
        <p:txBody>
          <a:bodyPr>
            <a:no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Forte" panose="03060902040502070203" pitchFamily="66" charset="0"/>
              </a:rPr>
              <a:t>Nadie te reprenderá si eres fiel y vigilante</a:t>
            </a:r>
            <a:endParaRPr lang="es-ES" sz="4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8"/>
          <a:stretch/>
        </p:blipFill>
        <p:spPr>
          <a:xfrm>
            <a:off x="304799" y="1716030"/>
            <a:ext cx="7084361" cy="469218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7644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6"/>
          <a:stretch/>
        </p:blipFill>
        <p:spPr>
          <a:xfrm>
            <a:off x="195759" y="153858"/>
            <a:ext cx="11859761" cy="65335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386" y="2746611"/>
            <a:ext cx="3859306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No bajes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la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guardia,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que tu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comporta-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miento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sea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siempre</a:t>
            </a:r>
            <a:b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</a:br>
            <a:r>
              <a:rPr lang="es-ES" b="1" dirty="0" smtClean="0">
                <a:latin typeface="Estrangelo Edessa" panose="03080600000000000000" pitchFamily="66" charset="0"/>
                <a:cs typeface="Estrangelo Edessa" panose="03080600000000000000" pitchFamily="66" charset="0"/>
              </a:rPr>
              <a:t>correcto</a:t>
            </a:r>
            <a:endParaRPr lang="es-ES" b="1" dirty="0"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7" y="518615"/>
            <a:ext cx="8775511" cy="5889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8"/>
          <a:stretch/>
        </p:blipFill>
        <p:spPr>
          <a:xfrm>
            <a:off x="8175008" y="1105184"/>
            <a:ext cx="3425589" cy="1641427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228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2"/>
          <a:stretch/>
        </p:blipFill>
        <p:spPr>
          <a:xfrm>
            <a:off x="84742" y="280555"/>
            <a:ext cx="11935461" cy="64527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 rot="310670" flipV="1">
            <a:off x="132502" y="2660210"/>
            <a:ext cx="4380359" cy="28297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7404" y="0"/>
            <a:ext cx="10515600" cy="1325563"/>
          </a:xfrm>
        </p:spPr>
        <p:txBody>
          <a:bodyPr/>
          <a:lstStyle/>
          <a:p>
            <a:r>
              <a:rPr lang="es-ES" b="1" dirty="0" smtClean="0"/>
              <a:t>Tras el arte contemplarás la fuerza y el vigor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22545" r="18849" b="22909"/>
          <a:stretch/>
        </p:blipFill>
        <p:spPr>
          <a:xfrm>
            <a:off x="3674225" y="1014152"/>
            <a:ext cx="8229600" cy="55529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21241683">
            <a:off x="87567" y="4842253"/>
            <a:ext cx="3603091" cy="24222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/>
          <p:cNvCxnSpPr/>
          <p:nvPr/>
        </p:nvCxnSpPr>
        <p:spPr>
          <a:xfrm>
            <a:off x="84743" y="2743200"/>
            <a:ext cx="3838864" cy="2992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432"/>
          <a:stretch/>
        </p:blipFill>
        <p:spPr>
          <a:xfrm rot="21370110" flipH="1">
            <a:off x="149729" y="2591781"/>
            <a:ext cx="3520941" cy="2276325"/>
          </a:xfrm>
          <a:prstGeom prst="flowChartManualInpu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3674225" y="3042458"/>
            <a:ext cx="68565" cy="174567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190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164592"/>
            <a:ext cx="11667744" cy="651052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 rot="21360997">
            <a:off x="3758944" y="1697831"/>
            <a:ext cx="5995991" cy="33173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420004">
            <a:off x="4890381" y="2474702"/>
            <a:ext cx="6629999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SE APRENDE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A SER LIBRE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OBEDECIENDO</a:t>
            </a:r>
            <a:endParaRPr lang="es-E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2" y="132736"/>
            <a:ext cx="11561025" cy="64597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945" y="3012059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latin typeface="Freestyle Script" panose="030804020302050B0404" pitchFamily="66" charset="0"/>
              </a:rPr>
              <a:t>LOS QUE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TE RODEAN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AGRADECEN 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TU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r>
              <a:rPr lang="es-ES" sz="5400" b="1" dirty="0" smtClean="0">
                <a:latin typeface="Freestyle Script" panose="030804020302050B0404" pitchFamily="66" charset="0"/>
              </a:rPr>
              <a:t>TESTIMONIO</a:t>
            </a:r>
            <a:br>
              <a:rPr lang="es-ES" sz="5400" b="1" dirty="0" smtClean="0">
                <a:latin typeface="Freestyle Script" panose="030804020302050B0404" pitchFamily="66" charset="0"/>
              </a:rPr>
            </a:br>
            <a:endParaRPr lang="es-ES" sz="5400" b="1" dirty="0">
              <a:latin typeface="Freestyle Script" panose="030804020302050B04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19" y="1533832"/>
            <a:ext cx="6535726" cy="36576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4684" y="1076632"/>
            <a:ext cx="10995134" cy="457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9372663" y="5815538"/>
            <a:ext cx="209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r>
              <a:rPr lang="es-ES" sz="2000" b="1" dirty="0" smtClean="0"/>
              <a:t>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87989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0" b="19100"/>
          <a:stretch/>
        </p:blipFill>
        <p:spPr>
          <a:xfrm rot="5400000">
            <a:off x="2899853" y="-2421953"/>
            <a:ext cx="6387341" cy="116605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5592" y="26511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CUANDO</a:t>
            </a:r>
            <a:br>
              <a:rPr lang="es-ES" b="1" dirty="0" smtClean="0"/>
            </a:br>
            <a:r>
              <a:rPr lang="es-ES" b="1" dirty="0" smtClean="0"/>
              <a:t>PELIGREN </a:t>
            </a:r>
            <a:br>
              <a:rPr lang="es-ES" b="1" dirty="0" smtClean="0"/>
            </a:br>
            <a:r>
              <a:rPr lang="es-ES" b="1" dirty="0" smtClean="0"/>
              <a:t>EL</a:t>
            </a:r>
            <a:br>
              <a:rPr lang="es-ES" b="1" dirty="0" smtClean="0"/>
            </a:br>
            <a:r>
              <a:rPr lang="es-ES" b="1" dirty="0" smtClean="0"/>
              <a:t>ORDEN</a:t>
            </a:r>
            <a:br>
              <a:rPr lang="es-ES" b="1" dirty="0" smtClean="0"/>
            </a:br>
            <a:r>
              <a:rPr lang="es-ES" b="1" dirty="0" smtClean="0"/>
              <a:t>Y LA</a:t>
            </a:r>
            <a:br>
              <a:rPr lang="es-ES" b="1" dirty="0" smtClean="0"/>
            </a:br>
            <a:r>
              <a:rPr lang="es-ES" b="1" dirty="0" smtClean="0"/>
              <a:t>PAZ,</a:t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>VIGILA TU </a:t>
            </a:r>
            <a:br>
              <a:rPr lang="es-ES" b="1" dirty="0" smtClean="0"/>
            </a:br>
            <a:r>
              <a:rPr lang="es-ES" b="1" dirty="0" smtClean="0"/>
              <a:t>COMPOR -</a:t>
            </a:r>
            <a:br>
              <a:rPr lang="es-ES" b="1" dirty="0" smtClean="0"/>
            </a:br>
            <a:r>
              <a:rPr lang="es-ES" b="1" dirty="0" smtClean="0"/>
              <a:t>TAMIENTO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456405"/>
            <a:ext cx="8339328" cy="5715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63269" y="4224528"/>
            <a:ext cx="2918843" cy="19202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464435" y="5669280"/>
            <a:ext cx="1729357" cy="475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/>
          <p:nvPr/>
        </p:nvCxnSpPr>
        <p:spPr>
          <a:xfrm>
            <a:off x="10149840" y="5980176"/>
            <a:ext cx="1572768" cy="36576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9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4"/>
          <a:stretch/>
        </p:blipFill>
        <p:spPr>
          <a:xfrm>
            <a:off x="0" y="258318"/>
            <a:ext cx="12192000" cy="63802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6968" y="2744379"/>
            <a:ext cx="3605784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SER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PERMISIVO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es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DAÑAR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a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los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DEMÁS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1907" y="-388877"/>
            <a:ext cx="5980176" cy="77454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24266" r="15823" b="22401"/>
          <a:stretch/>
        </p:blipFill>
        <p:spPr>
          <a:xfrm rot="21098860">
            <a:off x="328128" y="1865376"/>
            <a:ext cx="3758698" cy="32369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cxnSp>
        <p:nvCxnSpPr>
          <p:cNvPr id="10" name="Conector recto 9"/>
          <p:cNvCxnSpPr/>
          <p:nvPr/>
        </p:nvCxnSpPr>
        <p:spPr>
          <a:xfrm>
            <a:off x="7370064" y="2578608"/>
            <a:ext cx="804672" cy="9692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7351776" y="3529584"/>
            <a:ext cx="822960" cy="10789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38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3" y="373436"/>
            <a:ext cx="11490467" cy="60578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1848" y="24122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</a:t>
            </a:r>
            <a:r>
              <a:rPr lang="es-ES" b="1" dirty="0" smtClean="0">
                <a:latin typeface="Comic Sans MS" panose="030F0702030302020204" pitchFamily="66" charset="0"/>
              </a:rPr>
              <a:t>Al </a:t>
            </a:r>
            <a:br>
              <a:rPr lang="es-ES" b="1" dirty="0" smtClean="0">
                <a:latin typeface="Comic Sans MS" panose="030F0702030302020204" pitchFamily="66" charset="0"/>
              </a:rPr>
            </a:br>
            <a:r>
              <a:rPr lang="es-ES" b="1" dirty="0" smtClean="0">
                <a:latin typeface="Comic Sans MS" panose="030F0702030302020204" pitchFamily="66" charset="0"/>
              </a:rPr>
              <a:t>corregir </a:t>
            </a:r>
            <a:br>
              <a:rPr lang="es-ES" b="1" dirty="0" smtClean="0">
                <a:latin typeface="Comic Sans MS" panose="030F0702030302020204" pitchFamily="66" charset="0"/>
              </a:rPr>
            </a:br>
            <a:r>
              <a:rPr lang="es-ES" b="1" dirty="0" smtClean="0">
                <a:latin typeface="Comic Sans MS" panose="030F0702030302020204" pitchFamily="66" charset="0"/>
              </a:rPr>
              <a:t>ten </a:t>
            </a:r>
            <a:br>
              <a:rPr lang="es-ES" b="1" dirty="0" smtClean="0">
                <a:latin typeface="Comic Sans MS" panose="030F0702030302020204" pitchFamily="66" charset="0"/>
              </a:rPr>
            </a:br>
            <a:r>
              <a:rPr lang="es-ES" b="1" dirty="0" smtClean="0">
                <a:latin typeface="Comic Sans MS" panose="030F0702030302020204" pitchFamily="66" charset="0"/>
              </a:rPr>
              <a:t>claro </a:t>
            </a:r>
            <a:br>
              <a:rPr lang="es-ES" b="1" dirty="0" smtClean="0">
                <a:latin typeface="Comic Sans MS" panose="030F0702030302020204" pitchFamily="66" charset="0"/>
              </a:rPr>
            </a:br>
            <a:r>
              <a:rPr lang="es-ES" b="1" dirty="0" smtClean="0">
                <a:latin typeface="Comic Sans MS" panose="030F0702030302020204" pitchFamily="66" charset="0"/>
              </a:rPr>
              <a:t>el </a:t>
            </a:r>
            <a:br>
              <a:rPr lang="es-ES" b="1" dirty="0" smtClean="0">
                <a:latin typeface="Comic Sans MS" panose="030F0702030302020204" pitchFamily="66" charset="0"/>
              </a:rPr>
            </a:br>
            <a:r>
              <a:rPr lang="es-ES" b="1" dirty="0" smtClean="0">
                <a:latin typeface="Comic Sans MS" panose="030F0702030302020204" pitchFamily="66" charset="0"/>
              </a:rPr>
              <a:t>objetivo</a:t>
            </a:r>
            <a:endParaRPr lang="es-ES" b="1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40" y="946019"/>
            <a:ext cx="7493000" cy="463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3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24457" r="8877" b="17938"/>
          <a:stretch/>
        </p:blipFill>
        <p:spPr>
          <a:xfrm>
            <a:off x="182880" y="227676"/>
            <a:ext cx="11770822" cy="64474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8" y="1107208"/>
            <a:ext cx="11366183" cy="51040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8102" y="444426"/>
            <a:ext cx="10515600" cy="1325563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 SE PUEDE ADUCAR  </a:t>
            </a:r>
            <a:br>
              <a:rPr lang="es-E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“DE PUNTILLAS…”</a:t>
            </a:r>
            <a:endParaRPr lang="es-E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05" y="1615901"/>
            <a:ext cx="6582295" cy="4086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05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28016" y="298291"/>
            <a:ext cx="11448288" cy="61207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" y="1063545"/>
            <a:ext cx="10984992" cy="520018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718816" y="804672"/>
            <a:ext cx="9332976" cy="8191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22448" y="551481"/>
            <a:ext cx="10271760" cy="1325563"/>
          </a:xfrm>
        </p:spPr>
        <p:txBody>
          <a:bodyPr/>
          <a:lstStyle/>
          <a:p>
            <a:r>
              <a:rPr lang="es-ES" b="1" dirty="0" smtClean="0"/>
              <a:t>No te desautorizarás si tú das testimonio</a:t>
            </a:r>
            <a:endParaRPr lang="es-ES" b="1" dirty="0"/>
          </a:p>
        </p:txBody>
      </p:sp>
      <p:sp>
        <p:nvSpPr>
          <p:cNvPr id="6" name="Elipse 5"/>
          <p:cNvSpPr/>
          <p:nvPr/>
        </p:nvSpPr>
        <p:spPr>
          <a:xfrm>
            <a:off x="128016" y="1214262"/>
            <a:ext cx="3179064" cy="3197559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/>
          <p:cNvCxnSpPr/>
          <p:nvPr/>
        </p:nvCxnSpPr>
        <p:spPr>
          <a:xfrm flipH="1" flipV="1">
            <a:off x="3307080" y="1623854"/>
            <a:ext cx="5617464" cy="31858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 flipV="1">
            <a:off x="3307080" y="3127248"/>
            <a:ext cx="4373880" cy="1776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 flipV="1">
            <a:off x="3023616" y="3851242"/>
            <a:ext cx="1401299" cy="468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H="1" flipV="1">
            <a:off x="359664" y="4423686"/>
            <a:ext cx="6736471" cy="12453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45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" b="4257"/>
          <a:stretch/>
        </p:blipFill>
        <p:spPr>
          <a:xfrm>
            <a:off x="434167" y="145034"/>
            <a:ext cx="11213938" cy="64102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6840" y="5229733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ATISBA los PROBLEMAS EVITÁNDOLOS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137</Words>
  <Application>Microsoft Office PowerPoint</Application>
  <PresentationFormat>Panorámica</PresentationFormat>
  <Paragraphs>37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8" baseType="lpstr">
      <vt:lpstr>Agency FB</vt:lpstr>
      <vt:lpstr>Aharoni</vt:lpstr>
      <vt:lpstr>Arial</vt:lpstr>
      <vt:lpstr>Arial Black</vt:lpstr>
      <vt:lpstr>Arial Rounded MT Bold</vt:lpstr>
      <vt:lpstr>Bell MT</vt:lpstr>
      <vt:lpstr>Bodoni MT Black</vt:lpstr>
      <vt:lpstr>Bookman Old Style</vt:lpstr>
      <vt:lpstr>Britannic Bold</vt:lpstr>
      <vt:lpstr>Calibri</vt:lpstr>
      <vt:lpstr>Calibri Light</vt:lpstr>
      <vt:lpstr>Comic Sans MS</vt:lpstr>
      <vt:lpstr>Cooper Black</vt:lpstr>
      <vt:lpstr>Elephant</vt:lpstr>
      <vt:lpstr>Estrangelo Edessa</vt:lpstr>
      <vt:lpstr>Forte</vt:lpstr>
      <vt:lpstr>Freestyle Script</vt:lpstr>
      <vt:lpstr>Tema de Office</vt:lpstr>
      <vt:lpstr>Presentación de PowerPoint</vt:lpstr>
      <vt:lpstr>SUBE a LA ATALAYA y VIGÍLATE</vt:lpstr>
      <vt:lpstr>SE APRENDE  A SER LIBRE  OBEDECIENDO</vt:lpstr>
      <vt:lpstr>CUANDO PELIGREN  EL ORDEN Y LA PAZ,  VIGILA TU  COMPOR - TAMIENTO</vt:lpstr>
      <vt:lpstr>SER PERMISIVO es  DAÑAR  a  los  DEMÁS</vt:lpstr>
      <vt:lpstr> Al  corregir  ten  claro  el  objetivo</vt:lpstr>
      <vt:lpstr>NO SE PUEDE ADUCAR   “DE PUNTILLAS…”</vt:lpstr>
      <vt:lpstr>No te desautorizarás si tú das testimonio</vt:lpstr>
      <vt:lpstr>ATISBA los PROBLEMAS EVITÁNDOLOS</vt:lpstr>
      <vt:lpstr>No puedes andar sin cuidar tus pasos…</vt:lpstr>
      <vt:lpstr>SI QUIERES APRENDER RESPETA LAS NORMAS ESTABLECIDAS</vt:lpstr>
      <vt:lpstr>Cuanto aprendas, ten ojo avizador</vt:lpstr>
      <vt:lpstr>¿Cómo vas a exigir si tú no eres disciplinado?</vt:lpstr>
      <vt:lpstr>2 HERRAMIENTAS CLARAS:</vt:lpstr>
      <vt:lpstr>Todo  ruido  aturde  y  vacía  el  alma</vt:lpstr>
      <vt:lpstr>TU TESTIMONIO  </vt:lpstr>
      <vt:lpstr>Lo que sientas interiormente serás</vt:lpstr>
      <vt:lpstr>Que tus buenos hábitos no adormezcan</vt:lpstr>
      <vt:lpstr>Corre por el estadio  de la vida repasando conductas</vt:lpstr>
      <vt:lpstr>Siempre que pienses, los  pasos serán más seguros</vt:lpstr>
      <vt:lpstr>Ten disciplina interior,  te  salvaguardará</vt:lpstr>
      <vt:lpstr>DEBES VELAR POR LOS VALORES MORALES</vt:lpstr>
      <vt:lpstr>NO ANDES DIVIDIDO, ¡ABRE los OJOS!</vt:lpstr>
      <vt:lpstr>Los halagos, con frecuencia, hacen daño</vt:lpstr>
      <vt:lpstr>Precisas principios para no claudicar</vt:lpstr>
      <vt:lpstr>Forma  tu  mente y alma para  aceptar lo razonable</vt:lpstr>
      <vt:lpstr>Nadie te reprenderá si eres fiel y vigilante</vt:lpstr>
      <vt:lpstr>No bajes la guardia, que tu comporta- miento sea siempre correcto</vt:lpstr>
      <vt:lpstr>Tras el arte contemplarás la fuerza y el vigor</vt:lpstr>
      <vt:lpstr>LOS QUE TE RODEAN AGRADECEN  TU TESTIMONIO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35</cp:revision>
  <dcterms:created xsi:type="dcterms:W3CDTF">2014-11-16T19:21:11Z</dcterms:created>
  <dcterms:modified xsi:type="dcterms:W3CDTF">2014-11-27T17:56:54Z</dcterms:modified>
</cp:coreProperties>
</file>