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D16-9511-4D55-9AC7-3FCDF48058B7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2AC7-A0B6-41B5-8014-91D0BA8BD2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722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D16-9511-4D55-9AC7-3FCDF48058B7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2AC7-A0B6-41B5-8014-91D0BA8BD2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5826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D16-9511-4D55-9AC7-3FCDF48058B7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2AC7-A0B6-41B5-8014-91D0BA8BD2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84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D16-9511-4D55-9AC7-3FCDF48058B7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2AC7-A0B6-41B5-8014-91D0BA8BD2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816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D16-9511-4D55-9AC7-3FCDF48058B7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2AC7-A0B6-41B5-8014-91D0BA8BD2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0836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D16-9511-4D55-9AC7-3FCDF48058B7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2AC7-A0B6-41B5-8014-91D0BA8BD2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719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D16-9511-4D55-9AC7-3FCDF48058B7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2AC7-A0B6-41B5-8014-91D0BA8BD2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35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D16-9511-4D55-9AC7-3FCDF48058B7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2AC7-A0B6-41B5-8014-91D0BA8BD2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8225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D16-9511-4D55-9AC7-3FCDF48058B7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2AC7-A0B6-41B5-8014-91D0BA8BD2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1495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D16-9511-4D55-9AC7-3FCDF48058B7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2AC7-A0B6-41B5-8014-91D0BA8BD2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8818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D16-9511-4D55-9AC7-3FCDF48058B7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2AC7-A0B6-41B5-8014-91D0BA8BD2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162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7AD16-9511-4D55-9AC7-3FCDF48058B7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82AC7-A0B6-41B5-8014-91D0BA8BD2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177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52971"/>
            <a:ext cx="9083040" cy="65836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82002"/>
          <a:stretch/>
        </p:blipFill>
        <p:spPr>
          <a:xfrm>
            <a:off x="9842209" y="152400"/>
            <a:ext cx="2139949" cy="65842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824510" y="498455"/>
            <a:ext cx="3682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ESTÍMULOS.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0497572" y="620375"/>
            <a:ext cx="732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2.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6416040" y="1421785"/>
            <a:ext cx="3215640" cy="53148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6751320" y="1421785"/>
            <a:ext cx="2880360" cy="46894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7147560" y="1421785"/>
            <a:ext cx="3276600" cy="53148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7498080" y="1421785"/>
            <a:ext cx="3352800" cy="54362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7892905" y="1421785"/>
            <a:ext cx="3262775" cy="54362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31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:sndAc>
          <p:stSnd loop="1">
            <p:snd r:embed="rId2" name="01. Only You.wav"/>
          </p:stSnd>
        </p:sndAc>
      </p:transition>
    </mc:Choice>
    <mc:Fallback xmlns="">
      <p:transition spd="slow">
        <p:sndAc>
          <p:stSnd loop="1">
            <p:snd r:embed="rId5" name="01. Only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2"/>
          <a:stretch/>
        </p:blipFill>
        <p:spPr>
          <a:xfrm>
            <a:off x="106680" y="311210"/>
            <a:ext cx="12085320" cy="631818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8852" y="432374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HAZ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MOVER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ESAS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FUERZAS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INTERIORES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3" t="7160" r="13306" b="65758"/>
          <a:stretch/>
        </p:blipFill>
        <p:spPr>
          <a:xfrm>
            <a:off x="6873240" y="2052984"/>
            <a:ext cx="2255521" cy="305241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395858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25"/>
          <a:stretch/>
        </p:blipFill>
        <p:spPr>
          <a:xfrm rot="10800000">
            <a:off x="303317" y="197485"/>
            <a:ext cx="11644843" cy="6490970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701040" y="5577840"/>
            <a:ext cx="11011613" cy="771570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6817" y="181604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Arial Black" panose="020B0A04020102020204" pitchFamily="34" charset="0"/>
              </a:rPr>
              <a:t>No te pierdas en sensaciones </a:t>
            </a:r>
            <a:endParaRPr lang="es-ES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774617" y="5501960"/>
            <a:ext cx="5938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 smtClean="0"/>
              <a:t>fortalece los valores</a:t>
            </a:r>
            <a:endParaRPr lang="es-ES" sz="54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4" y="1499394"/>
            <a:ext cx="5670623" cy="38871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167" y="1499394"/>
            <a:ext cx="5122486" cy="385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40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219200" y="568325"/>
            <a:ext cx="5140960" cy="1280160"/>
          </a:xfrm>
          <a:prstGeom prst="rect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7080" y="5683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sz="4800" b="1" dirty="0" smtClean="0"/>
              <a:t>¡</a:t>
            </a:r>
            <a:r>
              <a:rPr lang="es-ES" b="1" dirty="0" smtClean="0"/>
              <a:t>PON COLORES y </a:t>
            </a:r>
            <a:br>
              <a:rPr lang="es-ES" b="1" dirty="0" smtClean="0"/>
            </a:br>
            <a:r>
              <a:rPr lang="es-ES" b="1" dirty="0" smtClean="0"/>
              <a:t>NOTAS a la VIDA!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469832"/>
            <a:ext cx="12191999" cy="2438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41920" y="324485"/>
            <a:ext cx="3081140" cy="61982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495" y="1809432"/>
            <a:ext cx="4876165" cy="3759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80" y="3764200"/>
            <a:ext cx="3284220" cy="31192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1075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t="11193" r="9528" b="5830"/>
          <a:stretch/>
        </p:blipFill>
        <p:spPr>
          <a:xfrm>
            <a:off x="232012" y="132539"/>
            <a:ext cx="11818961" cy="66776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006693" y="3882196"/>
            <a:ext cx="319414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BUSCA </a:t>
            </a:r>
            <a:r>
              <a:rPr lang="es-E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</a:t>
            </a:r>
          </a:p>
          <a:p>
            <a:pPr algn="ctr"/>
            <a:r>
              <a:rPr lang="es-E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BELLEZA  del </a:t>
            </a:r>
          </a:p>
          <a:p>
            <a:pPr algn="ctr"/>
            <a:r>
              <a:rPr lang="es-E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INTERIOR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t="2753" r="10696" b="-2753"/>
          <a:stretch/>
        </p:blipFill>
        <p:spPr>
          <a:xfrm>
            <a:off x="818866" y="248559"/>
            <a:ext cx="6318912" cy="644565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7711" r="9146" b="20710"/>
          <a:stretch/>
        </p:blipFill>
        <p:spPr>
          <a:xfrm>
            <a:off x="7342496" y="491319"/>
            <a:ext cx="4109155" cy="353385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Rectángulo redondeado 6"/>
          <p:cNvSpPr/>
          <p:nvPr/>
        </p:nvSpPr>
        <p:spPr>
          <a:xfrm>
            <a:off x="7342496" y="491319"/>
            <a:ext cx="4109155" cy="582759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8252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7509" y="2633134"/>
            <a:ext cx="10515600" cy="1325563"/>
          </a:xfrm>
        </p:spPr>
        <p:txBody>
          <a:bodyPr>
            <a:noAutofit/>
          </a:bodyPr>
          <a:lstStyle/>
          <a:p>
            <a:r>
              <a:rPr lang="es-ES" sz="5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Que </a:t>
            </a:r>
            <a:br>
              <a:rPr lang="es-ES" sz="5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sz="5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tu </a:t>
            </a:r>
            <a:br>
              <a:rPr lang="es-ES" sz="5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sz="5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presencia </a:t>
            </a:r>
            <a:br>
              <a:rPr lang="es-ES" sz="5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sz="5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mitigue </a:t>
            </a:r>
            <a:br>
              <a:rPr lang="es-ES" sz="5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sz="5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la </a:t>
            </a:r>
            <a:br>
              <a:rPr lang="es-ES" sz="5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sz="5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aflicción</a:t>
            </a:r>
            <a:endParaRPr lang="es-ES" sz="5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535" y="217487"/>
            <a:ext cx="6378574" cy="648811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257" y="217487"/>
            <a:ext cx="4325409" cy="513344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47217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095" t="858" r="32543" b="74632"/>
          <a:stretch/>
        </p:blipFill>
        <p:spPr>
          <a:xfrm>
            <a:off x="150467" y="270163"/>
            <a:ext cx="11819860" cy="64008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4096" y="497654"/>
            <a:ext cx="10515600" cy="1325563"/>
          </a:xfrm>
        </p:spPr>
        <p:txBody>
          <a:bodyPr>
            <a:noAutofit/>
          </a:bodyPr>
          <a:lstStyle/>
          <a:p>
            <a:r>
              <a:rPr lang="es-ES" sz="3600" dirty="0" smtClean="0">
                <a:latin typeface="Arial Black" panose="020B0A04020102020204" pitchFamily="34" charset="0"/>
              </a:rPr>
              <a:t>SI TE SIENTES</a:t>
            </a:r>
            <a:r>
              <a:rPr lang="es-ES" sz="3600" dirty="0">
                <a:latin typeface="Arial Black" panose="020B0A04020102020204" pitchFamily="34" charset="0"/>
              </a:rPr>
              <a:t> </a:t>
            </a:r>
            <a:r>
              <a:rPr lang="es-ES" sz="3600" dirty="0" smtClean="0">
                <a:latin typeface="Arial Black" panose="020B0A04020102020204" pitchFamily="34" charset="0"/>
              </a:rPr>
              <a:t>HUMILLADO,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SIMPLEMENTE CONSIDÉRALO</a:t>
            </a:r>
            <a:endParaRPr lang="es-ES" sz="3600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96" y="1823217"/>
            <a:ext cx="7018099" cy="436976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9" r="57581" b="29697"/>
          <a:stretch/>
        </p:blipFill>
        <p:spPr>
          <a:xfrm>
            <a:off x="8287477" y="1823217"/>
            <a:ext cx="3062219" cy="436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6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7"/>
          <a:stretch/>
        </p:blipFill>
        <p:spPr>
          <a:xfrm>
            <a:off x="141890" y="-40296"/>
            <a:ext cx="11872668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532966" y="1362834"/>
            <a:ext cx="3020570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 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venganza 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 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carcoma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10646" r="8741" b="11528"/>
          <a:stretch/>
        </p:blipFill>
        <p:spPr>
          <a:xfrm>
            <a:off x="485745" y="184803"/>
            <a:ext cx="7842269" cy="6407801"/>
          </a:xfrm>
          <a:prstGeom prst="rect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48885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36" y="283779"/>
            <a:ext cx="10784928" cy="63377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86" y="1325563"/>
            <a:ext cx="5535010" cy="439732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2864" y="143150"/>
            <a:ext cx="10515600" cy="1325563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Berlin Sans FB Demi" panose="020E0802020502020306" pitchFamily="34" charset="0"/>
              </a:rPr>
              <a:t>A LA HUMANIDAD LE HACE FALTA PIEDAD</a:t>
            </a:r>
            <a:endParaRPr lang="es-ES" sz="4000" b="1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632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1424" y="265429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Rounded MT Bold" panose="020F0704030504030204" pitchFamily="34" charset="0"/>
              </a:rPr>
              <a:t>SI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SE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ACTIVAN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VALORES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HABRÁN 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MENOS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PRISIONES</a:t>
            </a:r>
            <a:endParaRPr lang="es-ES" dirty="0">
              <a:latin typeface="Arial Rounded MT Bold" panose="020F07040305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12" y="500060"/>
            <a:ext cx="8662988" cy="611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7"/>
          <a:stretch/>
        </p:blipFill>
        <p:spPr>
          <a:xfrm>
            <a:off x="0" y="0"/>
            <a:ext cx="11963400" cy="665654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" y="1321352"/>
            <a:ext cx="8462010" cy="4306731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4145280" y="2865120"/>
            <a:ext cx="7513320" cy="128016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50080" y="2696270"/>
            <a:ext cx="10515600" cy="1617860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No topes con la naturaleza,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smtClean="0">
                <a:solidFill>
                  <a:schemeClr val="bg1"/>
                </a:solidFill>
              </a:rPr>
              <a:t>                      G U Í A L A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2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386" y="5628290"/>
            <a:ext cx="13408572" cy="1325563"/>
          </a:xfrm>
        </p:spPr>
        <p:txBody>
          <a:bodyPr>
            <a:normAutofit/>
          </a:bodyPr>
          <a:lstStyle/>
          <a:p>
            <a:r>
              <a:rPr lang="es-ES" sz="4000" b="1" dirty="0" smtClean="0"/>
              <a:t>SIEMPRE ANIMANDO</a:t>
            </a:r>
            <a:r>
              <a:rPr lang="es-ES" sz="4000" b="1" dirty="0"/>
              <a:t> </a:t>
            </a:r>
            <a:r>
              <a:rPr lang="es-ES" sz="4000" b="1" dirty="0" smtClean="0"/>
              <a:t>Y ESTIMULANDO A LAS PERSONAS</a:t>
            </a:r>
            <a:endParaRPr lang="es-ES" sz="40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6114" y="414105"/>
            <a:ext cx="6529553" cy="52141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99" r="33422" b="31163"/>
          <a:stretch/>
        </p:blipFill>
        <p:spPr>
          <a:xfrm rot="5026447">
            <a:off x="445698" y="807962"/>
            <a:ext cx="4767106" cy="3858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lipse 4"/>
          <p:cNvSpPr/>
          <p:nvPr/>
        </p:nvSpPr>
        <p:spPr>
          <a:xfrm>
            <a:off x="1103586" y="158648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7036672" y="158648"/>
            <a:ext cx="914400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3108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80022" y="2443307"/>
            <a:ext cx="289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Cooper Black" panose="0208090404030B020404" pitchFamily="18" charset="0"/>
              </a:rPr>
              <a:t>La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máquina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no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puede,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ni debe,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sustituir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al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hombre</a:t>
            </a:r>
            <a:endParaRPr lang="es-ES" dirty="0">
              <a:latin typeface="Cooper Black" panose="0208090404030B0204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9"/>
          <a:stretch/>
        </p:blipFill>
        <p:spPr>
          <a:xfrm>
            <a:off x="515100" y="567257"/>
            <a:ext cx="8289925" cy="611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3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6"/>
          <a:stretch/>
        </p:blipFill>
        <p:spPr>
          <a:xfrm>
            <a:off x="249382" y="182880"/>
            <a:ext cx="11687694" cy="650055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5429" y="252269"/>
            <a:ext cx="10515600" cy="1325563"/>
          </a:xfrm>
        </p:spPr>
        <p:txBody>
          <a:bodyPr/>
          <a:lstStyle/>
          <a:p>
            <a:r>
              <a:rPr lang="es-ES" b="1" dirty="0" smtClean="0"/>
              <a:t>AYUDEMOS QUE EL NIÑO SEA CREATIVO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097" y="1283205"/>
            <a:ext cx="5642956" cy="35357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7" b="8478"/>
          <a:stretch/>
        </p:blipFill>
        <p:spPr>
          <a:xfrm>
            <a:off x="2246862" y="1690688"/>
            <a:ext cx="3172344" cy="272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31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54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7512" y="414789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Baskerville Old Face" panose="02020602080505020303" pitchFamily="18" charset="0"/>
              </a:rPr>
              <a:t>No podemos</a:t>
            </a:r>
            <a:br>
              <a:rPr lang="es-ES" b="1" dirty="0" smtClean="0">
                <a:latin typeface="Baskerville Old Face" panose="02020602080505020303" pitchFamily="18" charset="0"/>
              </a:rPr>
            </a:br>
            <a:r>
              <a:rPr lang="es-ES" b="1" dirty="0" smtClean="0">
                <a:latin typeface="Baskerville Old Face" panose="02020602080505020303" pitchFamily="18" charset="0"/>
              </a:rPr>
              <a:t>mecanizar</a:t>
            </a:r>
            <a:br>
              <a:rPr lang="es-ES" b="1" dirty="0" smtClean="0">
                <a:latin typeface="Baskerville Old Face" panose="02020602080505020303" pitchFamily="18" charset="0"/>
              </a:rPr>
            </a:br>
            <a:r>
              <a:rPr lang="es-ES" b="1" dirty="0" smtClean="0">
                <a:latin typeface="Baskerville Old Face" panose="02020602080505020303" pitchFamily="18" charset="0"/>
              </a:rPr>
              <a:t>a los niños,</a:t>
            </a:r>
            <a:br>
              <a:rPr lang="es-ES" b="1" dirty="0" smtClean="0">
                <a:latin typeface="Baskerville Old Face" panose="02020602080505020303" pitchFamily="18" charset="0"/>
              </a:rPr>
            </a:br>
            <a:r>
              <a:rPr lang="es-ES" b="1" dirty="0" smtClean="0">
                <a:latin typeface="Baskerville Old Face" panose="02020602080505020303" pitchFamily="18" charset="0"/>
              </a:rPr>
              <a:t>hay que</a:t>
            </a:r>
            <a:br>
              <a:rPr lang="es-ES" b="1" dirty="0" smtClean="0">
                <a:latin typeface="Baskerville Old Face" panose="02020602080505020303" pitchFamily="18" charset="0"/>
              </a:rPr>
            </a:br>
            <a:r>
              <a:rPr lang="es-ES" b="1" dirty="0" smtClean="0">
                <a:latin typeface="Baskerville Old Face" panose="02020602080505020303" pitchFamily="18" charset="0"/>
              </a:rPr>
              <a:t>estimularles</a:t>
            </a:r>
            <a:br>
              <a:rPr lang="es-ES" b="1" dirty="0" smtClean="0">
                <a:latin typeface="Baskerville Old Face" panose="02020602080505020303" pitchFamily="18" charset="0"/>
              </a:rPr>
            </a:br>
            <a:r>
              <a:rPr lang="es-ES" b="1" dirty="0" smtClean="0">
                <a:latin typeface="Baskerville Old Face" panose="02020602080505020303" pitchFamily="18" charset="0"/>
              </a:rPr>
              <a:t>a que piensen</a:t>
            </a:r>
            <a:endParaRPr lang="es-ES" b="1" dirty="0">
              <a:latin typeface="Baskerville Old Face" panose="020206020805050203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5" b="4003"/>
          <a:stretch/>
        </p:blipFill>
        <p:spPr>
          <a:xfrm>
            <a:off x="5044440" y="433746"/>
            <a:ext cx="6858000" cy="61042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362712"/>
            <a:ext cx="3672840" cy="279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03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2" y="166255"/>
            <a:ext cx="11388436" cy="58521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5430" y="5355633"/>
            <a:ext cx="10515600" cy="1325563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Las vacaciones continuadas hacen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perder esfuerzo y responsabilidad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34" y="1612669"/>
            <a:ext cx="3231017" cy="3080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053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6" y="150305"/>
            <a:ext cx="11925994" cy="654005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33806" y="2858944"/>
            <a:ext cx="2985655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FF00"/>
                </a:solidFill>
                <a:latin typeface="Showcard Gothic" panose="04020904020102020604" pitchFamily="82" charset="0"/>
              </a:rPr>
              <a:t>No</a:t>
            </a:r>
            <a:br>
              <a:rPr lang="es-ES" dirty="0" smtClean="0">
                <a:solidFill>
                  <a:srgbClr val="FFFF00"/>
                </a:solidFill>
                <a:latin typeface="Showcard Gothic" panose="04020904020102020604" pitchFamily="82" charset="0"/>
              </a:rPr>
            </a:br>
            <a:r>
              <a:rPr lang="es-ES" dirty="0" smtClean="0">
                <a:solidFill>
                  <a:srgbClr val="FFFF00"/>
                </a:solidFill>
                <a:latin typeface="Showcard Gothic" panose="04020904020102020604" pitchFamily="82" charset="0"/>
              </a:rPr>
              <a:t>quieras</a:t>
            </a:r>
            <a:br>
              <a:rPr lang="es-ES" dirty="0" smtClean="0">
                <a:solidFill>
                  <a:srgbClr val="FFFF00"/>
                </a:solidFill>
                <a:latin typeface="Showcard Gothic" panose="04020904020102020604" pitchFamily="82" charset="0"/>
              </a:rPr>
            </a:br>
            <a:r>
              <a:rPr lang="es-ES" dirty="0" smtClean="0">
                <a:solidFill>
                  <a:srgbClr val="FFFF00"/>
                </a:solidFill>
                <a:latin typeface="Showcard Gothic" panose="04020904020102020604" pitchFamily="82" charset="0"/>
              </a:rPr>
              <a:t>conocer</a:t>
            </a:r>
            <a:br>
              <a:rPr lang="es-ES" dirty="0" smtClean="0">
                <a:solidFill>
                  <a:srgbClr val="FFFF00"/>
                </a:solidFill>
                <a:latin typeface="Showcard Gothic" panose="04020904020102020604" pitchFamily="82" charset="0"/>
              </a:rPr>
            </a:br>
            <a:r>
              <a:rPr lang="es-ES" dirty="0" smtClean="0">
                <a:solidFill>
                  <a:srgbClr val="FFFF00"/>
                </a:solidFill>
                <a:latin typeface="Showcard Gothic" panose="04020904020102020604" pitchFamily="82" charset="0"/>
              </a:rPr>
              <a:t>la</a:t>
            </a:r>
            <a:br>
              <a:rPr lang="es-ES" dirty="0" smtClean="0">
                <a:solidFill>
                  <a:srgbClr val="FFFF00"/>
                </a:solidFill>
                <a:latin typeface="Showcard Gothic" panose="04020904020102020604" pitchFamily="82" charset="0"/>
              </a:rPr>
            </a:br>
            <a:r>
              <a:rPr lang="es-ES" dirty="0" smtClean="0">
                <a:solidFill>
                  <a:srgbClr val="FFFF00"/>
                </a:solidFill>
                <a:latin typeface="Showcard Gothic" panose="04020904020102020604" pitchFamily="82" charset="0"/>
              </a:rPr>
              <a:t>luna</a:t>
            </a:r>
            <a:br>
              <a:rPr lang="es-ES" dirty="0" smtClean="0">
                <a:solidFill>
                  <a:srgbClr val="FFFF00"/>
                </a:solidFill>
                <a:latin typeface="Showcard Gothic" panose="04020904020102020604" pitchFamily="82" charset="0"/>
              </a:rPr>
            </a:br>
            <a:r>
              <a:rPr lang="es-ES" dirty="0" smtClean="0">
                <a:solidFill>
                  <a:srgbClr val="FFFF00"/>
                </a:solidFill>
                <a:latin typeface="Showcard Gothic" panose="04020904020102020604" pitchFamily="82" charset="0"/>
              </a:rPr>
              <a:t>sin</a:t>
            </a:r>
            <a:br>
              <a:rPr lang="es-ES" dirty="0" smtClean="0">
                <a:solidFill>
                  <a:srgbClr val="FFFF00"/>
                </a:solidFill>
                <a:latin typeface="Showcard Gothic" panose="04020904020102020604" pitchFamily="82" charset="0"/>
              </a:rPr>
            </a:br>
            <a:r>
              <a:rPr lang="es-ES" dirty="0" smtClean="0">
                <a:solidFill>
                  <a:schemeClr val="bg2"/>
                </a:solidFill>
                <a:latin typeface="Showcard Gothic" panose="04020904020102020604" pitchFamily="82" charset="0"/>
              </a:rPr>
              <a:t>conocer</a:t>
            </a:r>
            <a:br>
              <a:rPr lang="es-ES" dirty="0" smtClean="0">
                <a:solidFill>
                  <a:schemeClr val="bg2"/>
                </a:solidFill>
                <a:latin typeface="Showcard Gothic" panose="04020904020102020604" pitchFamily="82" charset="0"/>
              </a:rPr>
            </a:br>
            <a:r>
              <a:rPr lang="es-ES" dirty="0" smtClean="0">
                <a:solidFill>
                  <a:schemeClr val="bg2"/>
                </a:solidFill>
                <a:latin typeface="Showcard Gothic" panose="04020904020102020604" pitchFamily="82" charset="0"/>
              </a:rPr>
              <a:t>antes</a:t>
            </a:r>
            <a:br>
              <a:rPr lang="es-ES" dirty="0" smtClean="0">
                <a:solidFill>
                  <a:schemeClr val="bg2"/>
                </a:solidFill>
                <a:latin typeface="Showcard Gothic" panose="04020904020102020604" pitchFamily="82" charset="0"/>
              </a:rPr>
            </a:br>
            <a:r>
              <a:rPr lang="es-ES" dirty="0" smtClean="0">
                <a:solidFill>
                  <a:schemeClr val="bg2"/>
                </a:solidFill>
                <a:latin typeface="Showcard Gothic" panose="04020904020102020604" pitchFamily="82" charset="0"/>
              </a:rPr>
              <a:t>la</a:t>
            </a:r>
            <a:br>
              <a:rPr lang="es-ES" dirty="0" smtClean="0">
                <a:solidFill>
                  <a:schemeClr val="bg2"/>
                </a:solidFill>
                <a:latin typeface="Showcard Gothic" panose="04020904020102020604" pitchFamily="82" charset="0"/>
              </a:rPr>
            </a:br>
            <a:r>
              <a:rPr lang="es-ES" dirty="0" smtClean="0">
                <a:solidFill>
                  <a:schemeClr val="bg2"/>
                </a:solidFill>
                <a:latin typeface="Showcard Gothic" panose="04020904020102020604" pitchFamily="82" charset="0"/>
              </a:rPr>
              <a:t>tierra</a:t>
            </a:r>
            <a:endParaRPr lang="es-ES" dirty="0">
              <a:solidFill>
                <a:schemeClr val="bg2"/>
              </a:solidFill>
              <a:latin typeface="Showcard Gothic" panose="04020904020102020604" pitchFamily="8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35" y="2545080"/>
            <a:ext cx="5987935" cy="4511040"/>
          </a:xfrm>
          <a:prstGeom prst="rect">
            <a:avLst/>
          </a:prstGeom>
          <a:effectLst>
            <a:softEdge rad="838200"/>
          </a:effectLst>
        </p:spPr>
      </p:pic>
    </p:spTree>
    <p:extLst>
      <p:ext uri="{BB962C8B-B14F-4D97-AF65-F5344CB8AC3E}">
        <p14:creationId xmlns:p14="http://schemas.microsoft.com/office/powerpoint/2010/main" val="307565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1">
                <a:lumMod val="5000"/>
                <a:lumOff val="95000"/>
              </a:schemeClr>
            </a:gs>
            <a:gs pos="2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5360" y="-137795"/>
            <a:ext cx="10515600" cy="1325563"/>
          </a:xfrm>
        </p:spPr>
        <p:txBody>
          <a:bodyPr/>
          <a:lstStyle/>
          <a:p>
            <a:r>
              <a:rPr lang="es-ES" b="1" dirty="0" smtClean="0"/>
              <a:t>Que San José te ayude a amar a Jesús y María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" r="2133"/>
          <a:stretch/>
        </p:blipFill>
        <p:spPr>
          <a:xfrm>
            <a:off x="1158240" y="944881"/>
            <a:ext cx="9890760" cy="561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4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288813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ESTIMULA</a:t>
            </a:r>
            <a:br>
              <a:rPr lang="es-ES" b="1" dirty="0" smtClean="0"/>
            </a:br>
            <a:r>
              <a:rPr lang="es-ES" b="1" dirty="0" smtClean="0"/>
              <a:t>CON</a:t>
            </a:r>
            <a:br>
              <a:rPr lang="es-ES" b="1" dirty="0" smtClean="0"/>
            </a:br>
            <a:r>
              <a:rPr lang="es-ES" b="1" dirty="0" smtClean="0"/>
              <a:t>TU</a:t>
            </a:r>
            <a:br>
              <a:rPr lang="es-ES" b="1" dirty="0" smtClean="0"/>
            </a:br>
            <a:r>
              <a:rPr lang="es-ES" b="1" dirty="0" smtClean="0"/>
              <a:t>EJEMPLO</a:t>
            </a:r>
            <a:br>
              <a:rPr lang="es-ES" b="1" dirty="0" smtClean="0"/>
            </a:br>
            <a:r>
              <a:rPr lang="es-ES" b="1" dirty="0" smtClean="0"/>
              <a:t>EL</a:t>
            </a:r>
            <a:br>
              <a:rPr lang="es-ES" b="1" dirty="0" smtClean="0"/>
            </a:br>
            <a:r>
              <a:rPr lang="es-ES" b="1" dirty="0" smtClean="0"/>
              <a:t>CUMPLIMIENTO</a:t>
            </a:r>
            <a:br>
              <a:rPr lang="es-ES" b="1" dirty="0" smtClean="0"/>
            </a:br>
            <a:r>
              <a:rPr lang="es-ES" b="1" dirty="0" smtClean="0"/>
              <a:t>DEL</a:t>
            </a:r>
            <a:br>
              <a:rPr lang="es-ES" b="1" dirty="0" smtClean="0"/>
            </a:br>
            <a:r>
              <a:rPr lang="es-ES" b="1" dirty="0" smtClean="0"/>
              <a:t>DEBER</a:t>
            </a:r>
            <a:br>
              <a:rPr lang="es-ES" b="1" dirty="0" smtClean="0"/>
            </a:br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840" y="171450"/>
            <a:ext cx="8366760" cy="65151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797565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62607" y="362607"/>
            <a:ext cx="5636697" cy="898634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1504" y="138627"/>
            <a:ext cx="10515600" cy="1325563"/>
          </a:xfrm>
        </p:spPr>
        <p:txBody>
          <a:bodyPr/>
          <a:lstStyle/>
          <a:p>
            <a:r>
              <a:rPr lang="es-ES" b="1" dirty="0" smtClean="0"/>
              <a:t>Aspira a lo más alto…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 t="9891" r="9380" b="35666"/>
          <a:stretch/>
        </p:blipFill>
        <p:spPr>
          <a:xfrm>
            <a:off x="362607" y="1464190"/>
            <a:ext cx="5636697" cy="51257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7"/>
          <a:stretch/>
        </p:blipFill>
        <p:spPr>
          <a:xfrm>
            <a:off x="6117021" y="407900"/>
            <a:ext cx="5976180" cy="618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1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95300" y="381000"/>
            <a:ext cx="11277600" cy="592455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77552" y="2680493"/>
            <a:ext cx="2614448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Si la</a:t>
            </a:r>
            <a:br>
              <a:rPr lang="es-ES" b="1" dirty="0" smtClean="0"/>
            </a:br>
            <a:r>
              <a:rPr lang="es-ES" b="1" dirty="0" smtClean="0"/>
              <a:t>risa</a:t>
            </a:r>
            <a:br>
              <a:rPr lang="es-ES" b="1" dirty="0" smtClean="0"/>
            </a:br>
            <a:r>
              <a:rPr lang="es-ES" b="1" dirty="0" smtClean="0"/>
              <a:t>emana</a:t>
            </a:r>
            <a:br>
              <a:rPr lang="es-ES" b="1" dirty="0" smtClean="0"/>
            </a:br>
            <a:r>
              <a:rPr lang="es-ES" b="1" dirty="0" smtClean="0"/>
              <a:t>de tu</a:t>
            </a:r>
            <a:br>
              <a:rPr lang="es-ES" b="1" dirty="0" smtClean="0"/>
            </a:br>
            <a:r>
              <a:rPr lang="es-ES" b="1" dirty="0" smtClean="0"/>
              <a:t>interior,</a:t>
            </a:r>
            <a:br>
              <a:rPr lang="es-ES" b="1" dirty="0" smtClean="0"/>
            </a:br>
            <a:r>
              <a:rPr lang="es-ES" b="1" dirty="0" smtClean="0"/>
              <a:t>la</a:t>
            </a:r>
            <a:br>
              <a:rPr lang="es-ES" b="1" dirty="0" smtClean="0"/>
            </a:br>
            <a:r>
              <a:rPr lang="es-ES" b="1" dirty="0" smtClean="0"/>
              <a:t>amistad</a:t>
            </a:r>
            <a:br>
              <a:rPr lang="es-ES" b="1" dirty="0" smtClean="0"/>
            </a:br>
            <a:r>
              <a:rPr lang="es-ES" b="1" dirty="0" smtClean="0"/>
              <a:t>será</a:t>
            </a:r>
            <a:br>
              <a:rPr lang="es-ES" b="1" dirty="0" smtClean="0"/>
            </a:br>
            <a:r>
              <a:rPr lang="es-ES" b="1" dirty="0" smtClean="0"/>
              <a:t>más</a:t>
            </a:r>
            <a:br>
              <a:rPr lang="es-ES" b="1" dirty="0" smtClean="0"/>
            </a:br>
            <a:r>
              <a:rPr lang="es-ES" b="1" dirty="0" smtClean="0"/>
              <a:t>sólida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76"/>
          <a:stretch/>
        </p:blipFill>
        <p:spPr>
          <a:xfrm>
            <a:off x="762000" y="614362"/>
            <a:ext cx="8362950" cy="542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97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69" y="98371"/>
            <a:ext cx="11933620" cy="660197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9732" y="1295291"/>
            <a:ext cx="10515600" cy="1325563"/>
          </a:xfrm>
        </p:spPr>
        <p:txBody>
          <a:bodyPr>
            <a:noAutofit/>
          </a:bodyPr>
          <a:lstStyle/>
          <a:p>
            <a:r>
              <a:rPr lang="es-ES" b="1" dirty="0" smtClean="0">
                <a:latin typeface="Eras Demi ITC" panose="020B0805030504020804" pitchFamily="34" charset="0"/>
              </a:rPr>
              <a:t>EN </a:t>
            </a:r>
            <a:r>
              <a:rPr lang="es-ES" b="1" dirty="0">
                <a:latin typeface="Eras Demi ITC" panose="020B0805030504020804" pitchFamily="34" charset="0"/>
              </a:rPr>
              <a:t> </a:t>
            </a:r>
            <a:r>
              <a:rPr lang="es-ES" b="1" dirty="0" smtClean="0">
                <a:latin typeface="Eras Demi ITC" panose="020B0805030504020804" pitchFamily="34" charset="0"/>
              </a:rPr>
              <a:t>LAS </a:t>
            </a:r>
            <a:br>
              <a:rPr lang="es-ES" b="1" dirty="0" smtClean="0">
                <a:latin typeface="Eras Demi ITC" panose="020B0805030504020804" pitchFamily="34" charset="0"/>
              </a:rPr>
            </a:br>
            <a:r>
              <a:rPr lang="es-ES" b="1" dirty="0" smtClean="0">
                <a:latin typeface="Eras Demi ITC" panose="020B0805030504020804" pitchFamily="34" charset="0"/>
              </a:rPr>
              <a:t>ANGUSTIAS </a:t>
            </a:r>
            <a:br>
              <a:rPr lang="es-ES" b="1" dirty="0" smtClean="0">
                <a:latin typeface="Eras Demi ITC" panose="020B0805030504020804" pitchFamily="34" charset="0"/>
              </a:rPr>
            </a:br>
            <a:r>
              <a:rPr lang="es-ES" b="1" dirty="0" smtClean="0">
                <a:latin typeface="Eras Demi ITC" panose="020B0805030504020804" pitchFamily="34" charset="0"/>
              </a:rPr>
              <a:t>ESTIMULA </a:t>
            </a:r>
            <a:br>
              <a:rPr lang="es-ES" b="1" dirty="0" smtClean="0">
                <a:latin typeface="Eras Demi ITC" panose="020B0805030504020804" pitchFamily="34" charset="0"/>
              </a:rPr>
            </a:br>
            <a:r>
              <a:rPr lang="es-ES" b="1" dirty="0">
                <a:latin typeface="Eras Demi ITC" panose="020B0805030504020804" pitchFamily="34" charset="0"/>
              </a:rPr>
              <a:t>L</a:t>
            </a:r>
            <a:r>
              <a:rPr lang="es-ES" b="1" dirty="0" smtClean="0">
                <a:latin typeface="Eras Demi ITC" panose="020B0805030504020804" pitchFamily="34" charset="0"/>
              </a:rPr>
              <a:t>A  F E</a:t>
            </a:r>
            <a:endParaRPr lang="es-ES" b="1" dirty="0">
              <a:latin typeface="Eras Demi ITC" panose="020B08050305040208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373" y="360499"/>
            <a:ext cx="643495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1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17714"/>
            <a:ext cx="2801257" cy="642982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2262" y="271881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Rodéate </a:t>
            </a:r>
            <a:br>
              <a:rPr lang="es-ES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</a:t>
            </a:r>
            <a:br>
              <a:rPr lang="es-ES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obras </a:t>
            </a:r>
            <a:br>
              <a:rPr lang="es-ES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 arte,</a:t>
            </a:r>
            <a:br>
              <a:rPr lang="es-ES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 </a:t>
            </a:r>
            <a:br>
              <a:rPr lang="es-ES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sugerirán</a:t>
            </a:r>
            <a:br>
              <a:rPr lang="es-ES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ideas </a:t>
            </a:r>
            <a:br>
              <a:rPr lang="es-ES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 la </a:t>
            </a:r>
            <a:br>
              <a:rPr lang="es-ES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vida y</a:t>
            </a:r>
            <a:br>
              <a:rPr lang="es-ES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del alma</a:t>
            </a:r>
            <a:endParaRPr lang="es-ES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t="3174" r="6386" b="3069"/>
          <a:stretch/>
        </p:blipFill>
        <p:spPr>
          <a:xfrm>
            <a:off x="2801257" y="217714"/>
            <a:ext cx="9390743" cy="642982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570" y="1602863"/>
            <a:ext cx="4099450" cy="24415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234" y="1512885"/>
            <a:ext cx="2908066" cy="353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3"/>
          <a:stretch/>
        </p:blipFill>
        <p:spPr>
          <a:xfrm>
            <a:off x="167838" y="236483"/>
            <a:ext cx="12024162" cy="561252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9980" y="232727"/>
            <a:ext cx="10515600" cy="1325563"/>
          </a:xfrm>
        </p:spPr>
        <p:txBody>
          <a:bodyPr>
            <a:normAutofit/>
          </a:bodyPr>
          <a:lstStyle/>
          <a:p>
            <a:r>
              <a:rPr lang="es-ES" sz="4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Hurga en tu interior y motiva </a:t>
            </a:r>
            <a:endParaRPr lang="es-ES" sz="4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931073" y="5664814"/>
            <a:ext cx="7258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sos nobles sentimientos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17"/>
          <a:stretch/>
        </p:blipFill>
        <p:spPr>
          <a:xfrm>
            <a:off x="6732830" y="2270233"/>
            <a:ext cx="5459170" cy="3856245"/>
          </a:xfrm>
          <a:prstGeom prst="rect">
            <a:avLst/>
          </a:prstGeom>
          <a:effectLst>
            <a:softEdge rad="622300"/>
          </a:effectLst>
        </p:spPr>
      </p:pic>
      <p:sp>
        <p:nvSpPr>
          <p:cNvPr id="7" name="CuadroTexto 6"/>
          <p:cNvSpPr txBox="1"/>
          <p:nvPr/>
        </p:nvSpPr>
        <p:spPr>
          <a:xfrm>
            <a:off x="898634" y="5941812"/>
            <a:ext cx="1993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José Soler </a:t>
            </a:r>
            <a:r>
              <a:rPr lang="es-ES" sz="2000" dirty="0" err="1" smtClean="0"/>
              <a:t>Mataix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7392336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6866" y="190437"/>
            <a:ext cx="11353800" cy="1325563"/>
          </a:xfrm>
        </p:spPr>
        <p:txBody>
          <a:bodyPr/>
          <a:lstStyle/>
          <a:p>
            <a:r>
              <a:rPr lang="es-ES" dirty="0" smtClean="0">
                <a:latin typeface="Britannic Bold" panose="020B0903060703020204" pitchFamily="34" charset="0"/>
              </a:rPr>
              <a:t>Escucha música, estimularás lo mejor de ti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4"/>
          <a:stretch/>
        </p:blipFill>
        <p:spPr>
          <a:xfrm>
            <a:off x="1086866" y="1717168"/>
            <a:ext cx="12117069" cy="454279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725510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68927" t="34098" r="7610"/>
          <a:stretch/>
        </p:blipFill>
        <p:spPr>
          <a:xfrm rot="5400000">
            <a:off x="2952350" y="-2432446"/>
            <a:ext cx="6388895" cy="1178559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29658"/>
            <a:ext cx="10515600" cy="1325563"/>
          </a:xfrm>
        </p:spPr>
        <p:txBody>
          <a:bodyPr/>
          <a:lstStyle/>
          <a:p>
            <a:r>
              <a:rPr lang="es-ES" dirty="0" smtClean="0">
                <a:latin typeface="Eras Bold ITC" panose="020B0907030504020204" pitchFamily="34" charset="0"/>
              </a:rPr>
              <a:t>Sonríe y ayudarás a    s o n r e í r</a:t>
            </a:r>
            <a:endParaRPr lang="es-ES" dirty="0">
              <a:latin typeface="Eras Bold ITC" panose="020B0907030504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/>
          <a:stretch/>
        </p:blipFill>
        <p:spPr>
          <a:xfrm>
            <a:off x="720990" y="1371601"/>
            <a:ext cx="5339820" cy="497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2" y="1371601"/>
            <a:ext cx="5251980" cy="4978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50" y="3335866"/>
            <a:ext cx="3064933" cy="289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redondeado 7"/>
          <p:cNvSpPr/>
          <p:nvPr/>
        </p:nvSpPr>
        <p:spPr>
          <a:xfrm>
            <a:off x="6798854" y="636653"/>
            <a:ext cx="3722428" cy="51157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20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7458" y="278016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Los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hospitales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y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las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cárceles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te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deben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hacer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pensar</a:t>
            </a:r>
            <a:endParaRPr lang="es-ES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95" y="258565"/>
            <a:ext cx="6816877" cy="244633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044" y="2890839"/>
            <a:ext cx="8532586" cy="380750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731657" y="3442947"/>
            <a:ext cx="5167086" cy="3452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4675775" y="3292422"/>
            <a:ext cx="522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/>
              <a:t>SAN FRANCISCO de BORJA</a:t>
            </a:r>
            <a:endParaRPr lang="es-ES" sz="3600" b="1" dirty="0"/>
          </a:p>
        </p:txBody>
      </p:sp>
      <p:cxnSp>
        <p:nvCxnSpPr>
          <p:cNvPr id="8" name="Conector recto 7"/>
          <p:cNvCxnSpPr/>
          <p:nvPr/>
        </p:nvCxnSpPr>
        <p:spPr>
          <a:xfrm>
            <a:off x="10522857" y="277019"/>
            <a:ext cx="32657" cy="24463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>
            <a:off x="10853058" y="233759"/>
            <a:ext cx="3629" cy="24463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>
            <a:off x="11208656" y="262984"/>
            <a:ext cx="36288" cy="24463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 flipH="1">
            <a:off x="11582400" y="233759"/>
            <a:ext cx="36287" cy="24463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569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365125"/>
            <a:ext cx="11463867" cy="612034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28099" y="2762514"/>
            <a:ext cx="5240867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Haz realidad </a:t>
            </a:r>
            <a:br>
              <a:rPr lang="es-ES" b="1" dirty="0" smtClean="0"/>
            </a:br>
            <a:r>
              <a:rPr lang="es-ES" b="1" dirty="0" smtClean="0"/>
              <a:t>los </a:t>
            </a:r>
            <a:br>
              <a:rPr lang="es-ES" b="1" dirty="0" smtClean="0"/>
            </a:br>
            <a:r>
              <a:rPr lang="es-ES" b="1" dirty="0" smtClean="0"/>
              <a:t>fantásticos </a:t>
            </a:r>
            <a:br>
              <a:rPr lang="es-ES" b="1" dirty="0" smtClean="0"/>
            </a:br>
            <a:r>
              <a:rPr lang="es-ES" b="1" dirty="0" smtClean="0"/>
              <a:t>deseos</a:t>
            </a:r>
            <a:br>
              <a:rPr lang="es-ES" b="1" dirty="0" smtClean="0"/>
            </a:br>
            <a:r>
              <a:rPr lang="es-ES" b="1" dirty="0" smtClean="0"/>
              <a:t>que </a:t>
            </a:r>
            <a:br>
              <a:rPr lang="es-ES" b="1" dirty="0" smtClean="0"/>
            </a:br>
            <a:r>
              <a:rPr lang="es-ES" b="1" dirty="0" smtClean="0"/>
              <a:t>rumias en</a:t>
            </a:r>
            <a:br>
              <a:rPr lang="es-ES" b="1" dirty="0" smtClean="0"/>
            </a:br>
            <a:r>
              <a:rPr lang="es-ES" b="1" dirty="0" smtClean="0"/>
              <a:t>tu corazón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8642" r="9074" b="4197"/>
          <a:stretch/>
        </p:blipFill>
        <p:spPr>
          <a:xfrm>
            <a:off x="491067" y="436562"/>
            <a:ext cx="8246535" cy="5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178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8467" y="212725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Baskerville Old Face" panose="02020602080505020303" pitchFamily="18" charset="0"/>
              </a:rPr>
              <a:t>ENCIENDE UNA LUZ, CREE EN ELLA</a:t>
            </a:r>
            <a:endParaRPr lang="es-ES" b="1" dirty="0">
              <a:latin typeface="Baskerville Old Face" panose="020206020805050203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/>
          <a:stretch/>
        </p:blipFill>
        <p:spPr>
          <a:xfrm>
            <a:off x="3948112" y="2590800"/>
            <a:ext cx="4295775" cy="39793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2115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08" y="250296"/>
            <a:ext cx="11574992" cy="635370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133046" y="5464621"/>
            <a:ext cx="7106304" cy="4206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CANTA Y MELODIA LA VIDA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67" y="510189"/>
            <a:ext cx="2295465" cy="197167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5" y="3233053"/>
            <a:ext cx="3488081" cy="3370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741" y="353570"/>
            <a:ext cx="5926238" cy="176369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99950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140</Words>
  <Application>Microsoft Office PowerPoint</Application>
  <PresentationFormat>Panorámica</PresentationFormat>
  <Paragraphs>40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4" baseType="lpstr">
      <vt:lpstr>Aharoni</vt:lpstr>
      <vt:lpstr>Arial</vt:lpstr>
      <vt:lpstr>Arial Black</vt:lpstr>
      <vt:lpstr>Arial Rounded MT Bold</vt:lpstr>
      <vt:lpstr>Baskerville Old Face</vt:lpstr>
      <vt:lpstr>Berlin Sans FB Demi</vt:lpstr>
      <vt:lpstr>Britannic Bold</vt:lpstr>
      <vt:lpstr>Calibri</vt:lpstr>
      <vt:lpstr>Calibri Light</vt:lpstr>
      <vt:lpstr>Cooper Black</vt:lpstr>
      <vt:lpstr>Eras Bold ITC</vt:lpstr>
      <vt:lpstr>Eras Demi ITC</vt:lpstr>
      <vt:lpstr>Showcard Gothic</vt:lpstr>
      <vt:lpstr>Tema de Office</vt:lpstr>
      <vt:lpstr>Presentación de PowerPoint</vt:lpstr>
      <vt:lpstr>SIEMPRE ANIMANDO Y ESTIMULANDO A LAS PERSONAS</vt:lpstr>
      <vt:lpstr>Rodéate  de obras  de arte, te  sugerirán ideas  de la  vida y del alma</vt:lpstr>
      <vt:lpstr>Escucha música, estimularás lo mejor de ti</vt:lpstr>
      <vt:lpstr>Sonríe y ayudarás a    s o n r e í r</vt:lpstr>
      <vt:lpstr>Los hospitales y  las cárceles te deben hacer pensar</vt:lpstr>
      <vt:lpstr>Haz realidad  los  fantásticos  deseos que  rumias en tu corazón</vt:lpstr>
      <vt:lpstr>ENCIENDE UNA LUZ, CREE EN ELLA</vt:lpstr>
      <vt:lpstr>Presentación de PowerPoint</vt:lpstr>
      <vt:lpstr>HAZ MOVER ESAS FUERZAS INTERIORES</vt:lpstr>
      <vt:lpstr>No te pierdas en sensaciones </vt:lpstr>
      <vt:lpstr>¡PON COLORES y  NOTAS a la VIDA!</vt:lpstr>
      <vt:lpstr>Presentación de PowerPoint</vt:lpstr>
      <vt:lpstr>Que  tu  presencia  mitigue  la  aflicción</vt:lpstr>
      <vt:lpstr>SI TE SIENTES HUMILLADO, SIMPLEMENTE CONSIDÉRALO</vt:lpstr>
      <vt:lpstr>Presentación de PowerPoint</vt:lpstr>
      <vt:lpstr>A LA HUMANIDAD LE HACE FALTA PIEDAD</vt:lpstr>
      <vt:lpstr>SI SE ACTIVAN VALORES HABRÁN  MENOS PRISIONES</vt:lpstr>
      <vt:lpstr>No topes con la naturaleza,                        G U Í A L A</vt:lpstr>
      <vt:lpstr>La  máquina no puede, ni debe, sustituir al hombre</vt:lpstr>
      <vt:lpstr>AYUDEMOS QUE EL NIÑO SEA CREATIVO</vt:lpstr>
      <vt:lpstr>No podemos mecanizar a los niños, hay que estimularles a que piensen</vt:lpstr>
      <vt:lpstr>Las vacaciones continuadas hacen perder esfuerzo y responsabilidad</vt:lpstr>
      <vt:lpstr>No quieras conocer la luna sin conocer antes la tierra</vt:lpstr>
      <vt:lpstr>Que San José te ayude a amar a Jesús y María</vt:lpstr>
      <vt:lpstr>ESTIMULA CON TU EJEMPLO EL CUMPLIMIENTO DEL DEBER </vt:lpstr>
      <vt:lpstr>Aspira a lo más alto…</vt:lpstr>
      <vt:lpstr>Si la risa emana de tu interior, la amistad será más sólida</vt:lpstr>
      <vt:lpstr>EN  LAS  ANGUSTIAS  ESTIMULA  LA  F E</vt:lpstr>
      <vt:lpstr>Hurga en tu interior y motiva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SOLER MATAIX</dc:creator>
  <cp:lastModifiedBy>José Soler Mataix</cp:lastModifiedBy>
  <cp:revision>34</cp:revision>
  <dcterms:created xsi:type="dcterms:W3CDTF">2014-10-31T12:11:11Z</dcterms:created>
  <dcterms:modified xsi:type="dcterms:W3CDTF">2014-11-10T11:10:33Z</dcterms:modified>
</cp:coreProperties>
</file>