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2688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087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937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85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703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69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974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735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95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653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091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AEEB-73BE-4B45-BD19-ACCA00E2EB2E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61477-67AC-46A1-977C-5D68A66BCD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21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63081"/>
          <a:stretch/>
        </p:blipFill>
        <p:spPr>
          <a:xfrm>
            <a:off x="6711696" y="134730"/>
            <a:ext cx="5248656" cy="64684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087"/>
          <a:stretch/>
        </p:blipFill>
        <p:spPr>
          <a:xfrm flipH="1">
            <a:off x="-91440" y="135910"/>
            <a:ext cx="6803136" cy="646723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03444" y="1594519"/>
            <a:ext cx="32170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IMPULSAR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</a:t>
            </a:r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ENTREGA.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r="16001"/>
          <a:stretch/>
        </p:blipFill>
        <p:spPr>
          <a:xfrm>
            <a:off x="5510003" y="553783"/>
            <a:ext cx="6035040" cy="56303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ángulo 5"/>
          <p:cNvSpPr/>
          <p:nvPr/>
        </p:nvSpPr>
        <p:spPr>
          <a:xfrm>
            <a:off x="2343943" y="4812308"/>
            <a:ext cx="7360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C.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345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750">
        <p15:prstTrans prst="fracture"/>
        <p:sndAc>
          <p:stSnd loop="1">
            <p:snd r:embed="rId2" name="02. Breakfast at Tiffany's.wav"/>
          </p:stSnd>
        </p:sndAc>
      </p:transition>
    </mc:Choice>
    <mc:Fallback xmlns="">
      <p:transition spd="slow">
        <p:fade/>
        <p:sndAc>
          <p:stSnd loop="1">
            <p:snd r:embed="rId6" name="02. Breakfast at Tiffany'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76"/>
          <a:stretch/>
        </p:blipFill>
        <p:spPr>
          <a:xfrm rot="16200000">
            <a:off x="-816208" y="1290168"/>
            <a:ext cx="6188094" cy="41637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015" y="2782547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Black" panose="020B0A04020102020204" pitchFamily="34" charset="0"/>
              </a:rPr>
              <a:t>Pinta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un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cuadro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a la </a:t>
            </a:r>
            <a:br>
              <a:rPr lang="es-ES" sz="3600" dirty="0" smtClean="0">
                <a:latin typeface="Arial Black" panose="020B0A04020102020204" pitchFamily="34" charset="0"/>
              </a:rPr>
            </a:br>
            <a:r>
              <a:rPr lang="es-ES" sz="3600" dirty="0" smtClean="0">
                <a:latin typeface="Arial Black" panose="020B0A04020102020204" pitchFamily="34" charset="0"/>
              </a:rPr>
              <a:t>GENEROSIDAD</a:t>
            </a:r>
            <a:endParaRPr lang="es-ES" sz="3600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14" y="278019"/>
            <a:ext cx="7538357" cy="61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5"/>
          <a:stretch/>
        </p:blipFill>
        <p:spPr>
          <a:xfrm>
            <a:off x="-88389" y="0"/>
            <a:ext cx="12280389" cy="6858000"/>
          </a:xfrm>
          <a:prstGeom prst="rect">
            <a:avLst/>
          </a:prstGeom>
        </p:spPr>
      </p:pic>
      <p:cxnSp>
        <p:nvCxnSpPr>
          <p:cNvPr id="9" name="Conector recto 8"/>
          <p:cNvCxnSpPr>
            <a:stCxn id="5" idx="1"/>
            <a:endCxn id="5" idx="3"/>
          </p:cNvCxnSpPr>
          <p:nvPr/>
        </p:nvCxnSpPr>
        <p:spPr>
          <a:xfrm>
            <a:off x="-88389" y="3429000"/>
            <a:ext cx="1228038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6959488" y="0"/>
            <a:ext cx="0" cy="69503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ángulo redondeado 3"/>
          <p:cNvSpPr/>
          <p:nvPr/>
        </p:nvSpPr>
        <p:spPr>
          <a:xfrm>
            <a:off x="592667" y="406401"/>
            <a:ext cx="9313333" cy="7112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2067" y="99219"/>
            <a:ext cx="9067800" cy="1325563"/>
          </a:xfrm>
        </p:spPr>
        <p:txBody>
          <a:bodyPr>
            <a:normAutofit/>
          </a:bodyPr>
          <a:lstStyle/>
          <a:p>
            <a:r>
              <a:rPr lang="es-ES" sz="5400" b="1" dirty="0" smtClean="0"/>
              <a:t>Lanza comprensión por doquier</a:t>
            </a:r>
            <a:endParaRPr lang="es-ES" sz="5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2" b="10568"/>
          <a:stretch/>
        </p:blipFill>
        <p:spPr>
          <a:xfrm>
            <a:off x="1506842" y="1161867"/>
            <a:ext cx="10465025" cy="52897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086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/>
          <p:cNvSpPr/>
          <p:nvPr/>
        </p:nvSpPr>
        <p:spPr>
          <a:xfrm>
            <a:off x="3938088" y="179615"/>
            <a:ext cx="6218284" cy="6515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6733" y="2774383"/>
            <a:ext cx="3615267" cy="1325563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 ERES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CASADO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ENTRÉGATE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LLENO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TU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ESPOSA</a:t>
            </a:r>
            <a:b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s-ES" sz="3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 HIJOS</a:t>
            </a:r>
            <a:endParaRPr lang="es-ES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7" y="641568"/>
            <a:ext cx="5406768" cy="28560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r="2560"/>
          <a:stretch/>
        </p:blipFill>
        <p:spPr>
          <a:xfrm>
            <a:off x="2122714" y="3742508"/>
            <a:ext cx="5617030" cy="270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59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208633" y="263525"/>
            <a:ext cx="11774734" cy="63695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4029" y="2397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Narrow" panose="020B0606020202030204" pitchFamily="34" charset="0"/>
              </a:rPr>
              <a:t>SI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SIENTES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VOCACIÓN,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SIGUE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LOS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PASOS 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DE</a:t>
            </a:r>
            <a:br>
              <a:rPr lang="es-ES" b="1" dirty="0" smtClean="0">
                <a:latin typeface="Arial Narrow" panose="020B0606020202030204" pitchFamily="34" charset="0"/>
              </a:rPr>
            </a:br>
            <a:r>
              <a:rPr lang="es-ES" b="1" dirty="0" smtClean="0">
                <a:latin typeface="Arial Narrow" panose="020B0606020202030204" pitchFamily="34" charset="0"/>
              </a:rPr>
              <a:t>JESÚS</a:t>
            </a:r>
            <a:endParaRPr lang="es-E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2878"/>
          <a:stretch/>
        </p:blipFill>
        <p:spPr>
          <a:xfrm>
            <a:off x="133532" y="185751"/>
            <a:ext cx="11844382" cy="6389219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/>
          <a:stretch/>
        </p:blipFill>
        <p:spPr>
          <a:xfrm>
            <a:off x="-461553" y="1356105"/>
            <a:ext cx="11260182" cy="4048510"/>
          </a:xfrm>
          <a:scene3d>
            <a:camera prst="perspectiveLeft"/>
            <a:lightRig rig="threePt" dir="t"/>
          </a:scene3d>
          <a:sp3d>
            <a:bevelT prst="angle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6542" y="271757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Rounded MT Bold" panose="020F0704030504030204" pitchFamily="34" charset="0"/>
              </a:rPr>
              <a:t>Se predica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pero hace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falta </a:t>
            </a:r>
            <a:br>
              <a:rPr lang="es-ES" dirty="0" smtClean="0">
                <a:latin typeface="Arial Rounded MT Bold" panose="020F0704030504030204" pitchFamily="34" charset="0"/>
              </a:rPr>
            </a:br>
            <a:r>
              <a:rPr lang="es-ES" dirty="0" smtClean="0">
                <a:latin typeface="Arial Rounded MT Bold" panose="020F0704030504030204" pitchFamily="34" charset="0"/>
              </a:rPr>
              <a:t>TESTIMONIO</a:t>
            </a:r>
            <a:endParaRPr lang="es-ES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" y="365125"/>
            <a:ext cx="4754303" cy="61354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9" y="365125"/>
            <a:ext cx="7047230" cy="61354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3561" y="4704368"/>
            <a:ext cx="7324898" cy="1325563"/>
          </a:xfrm>
        </p:spPr>
        <p:txBody>
          <a:bodyPr>
            <a:noAutofit/>
          </a:bodyPr>
          <a:lstStyle/>
          <a:p>
            <a:r>
              <a:rPr lang="es-ES" sz="5400" b="1" dirty="0" smtClean="0"/>
              <a:t>Cuando des, da lo mejor</a:t>
            </a:r>
            <a:endParaRPr lang="es-ES" sz="5400" b="1" dirty="0"/>
          </a:p>
        </p:txBody>
      </p:sp>
      <p:sp>
        <p:nvSpPr>
          <p:cNvPr id="6" name="Rectángulo 5"/>
          <p:cNvSpPr/>
          <p:nvPr/>
        </p:nvSpPr>
        <p:spPr>
          <a:xfrm>
            <a:off x="282633" y="365125"/>
            <a:ext cx="11669106" cy="61354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217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51015" r="48867" b="25966"/>
          <a:stretch/>
        </p:blipFill>
        <p:spPr>
          <a:xfrm>
            <a:off x="321395" y="324701"/>
            <a:ext cx="3720006" cy="62091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264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“muevas”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vida,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VIDA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ENTREGA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/>
        </p:blipFill>
        <p:spPr>
          <a:xfrm>
            <a:off x="4041401" y="389348"/>
            <a:ext cx="7829204" cy="613749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241965" y="2115841"/>
            <a:ext cx="6101542" cy="13134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4621876" y="4937760"/>
            <a:ext cx="6849688" cy="980902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5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682" y="545909"/>
            <a:ext cx="2356814" cy="59845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545909"/>
            <a:ext cx="8980228" cy="59845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5001" y="3867146"/>
            <a:ext cx="10515600" cy="1325563"/>
          </a:xfrm>
        </p:spPr>
        <p:txBody>
          <a:bodyPr/>
          <a:lstStyle/>
          <a:p>
            <a:r>
              <a:rPr lang="es-ES" b="1" dirty="0" smtClean="0">
                <a:latin typeface="Arial Rounded MT Bold" panose="020F0704030504030204" pitchFamily="34" charset="0"/>
              </a:rPr>
              <a:t>En tu diario escribe,</a:t>
            </a:r>
            <a:br>
              <a:rPr lang="es-ES" b="1" dirty="0" smtClean="0">
                <a:latin typeface="Arial Rounded MT Bold" panose="020F0704030504030204" pitchFamily="34" charset="0"/>
              </a:rPr>
            </a:br>
            <a:r>
              <a:rPr lang="es-ES" b="1" dirty="0" smtClean="0">
                <a:latin typeface="Arial Rounded MT Bold" panose="020F0704030504030204" pitchFamily="34" charset="0"/>
              </a:rPr>
              <a:t> cada día, la palabra</a:t>
            </a:r>
            <a:endParaRPr lang="es-ES" b="1" dirty="0">
              <a:latin typeface="Arial Rounded MT Bold" panose="020F070403050403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74904" y="5192709"/>
            <a:ext cx="29012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ENTREGA</a:t>
            </a:r>
            <a:endParaRPr lang="es-ES" sz="5400" b="1" u="sng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92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67"/>
            <a:ext cx="12192000" cy="65701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667" y="5665257"/>
            <a:ext cx="11472333" cy="1325563"/>
          </a:xfrm>
        </p:spPr>
        <p:txBody>
          <a:bodyPr>
            <a:noAutofit/>
          </a:bodyPr>
          <a:lstStyle/>
          <a:p>
            <a:r>
              <a:rPr lang="es-ES" sz="48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Todo lo creado es amor y entrega de DIOS</a:t>
            </a:r>
            <a:endParaRPr lang="es-ES" sz="4800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665163"/>
            <a:ext cx="8127999" cy="462279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72494" b="11778"/>
          <a:stretch/>
        </p:blipFill>
        <p:spPr>
          <a:xfrm>
            <a:off x="5926666" y="2804847"/>
            <a:ext cx="4233332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3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31080" y="647468"/>
            <a:ext cx="7960513" cy="6394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</a:rPr>
              <a:t>TU SABER HAZLO ENTREGA</a:t>
            </a:r>
            <a:endParaRPr lang="es-ES" sz="5400" b="1" cap="none" spc="0" dirty="0">
              <a:ln/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2" y="2229491"/>
            <a:ext cx="4131733" cy="36222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37" y="1768911"/>
            <a:ext cx="4690529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881"/>
            <a:ext cx="12192000" cy="59076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2264" y="4495990"/>
            <a:ext cx="3934968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 Black" panose="020B0A04020102020204" pitchFamily="34" charset="0"/>
              </a:rPr>
              <a:t>DATE 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A LOS 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DEMÁS Y</a:t>
            </a:r>
            <a:br>
              <a:rPr lang="es-ES" b="1" dirty="0" smtClean="0">
                <a:latin typeface="Arial Black" panose="020B0A04020102020204" pitchFamily="34" charset="0"/>
              </a:rPr>
            </a:br>
            <a:r>
              <a:rPr lang="es-ES" b="1" dirty="0" smtClean="0">
                <a:latin typeface="Arial Black" panose="020B0A04020102020204" pitchFamily="34" charset="0"/>
              </a:rPr>
              <a:t>SERÁS FELIZ</a:t>
            </a:r>
            <a:endParaRPr lang="es-ES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7" t="13006" r="1912" b="11771"/>
          <a:stretch/>
        </p:blipFill>
        <p:spPr>
          <a:xfrm>
            <a:off x="1383792" y="656781"/>
            <a:ext cx="4041648" cy="5471288"/>
          </a:xfrm>
          <a:prstGeom prst="rect">
            <a:avLst/>
          </a:prstGeom>
        </p:spPr>
      </p:pic>
      <p:cxnSp>
        <p:nvCxnSpPr>
          <p:cNvPr id="7" name="Conector recto 6"/>
          <p:cNvCxnSpPr/>
          <p:nvPr/>
        </p:nvCxnSpPr>
        <p:spPr>
          <a:xfrm>
            <a:off x="0" y="256032"/>
            <a:ext cx="121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0" y="6528817"/>
            <a:ext cx="12326112" cy="718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50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71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razón 4"/>
          <p:cNvSpPr/>
          <p:nvPr/>
        </p:nvSpPr>
        <p:spPr>
          <a:xfrm>
            <a:off x="782636" y="615420"/>
            <a:ext cx="7467600" cy="5943600"/>
          </a:xfrm>
          <a:prstGeom prst="hear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2616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Que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tu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corazón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impulse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generosidad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3" y="983191"/>
            <a:ext cx="5191125" cy="4525963"/>
          </a:xfrm>
          <a:prstGeom prst="rect">
            <a:avLst/>
          </a:prstGeom>
        </p:spPr>
      </p:pic>
      <p:sp>
        <p:nvSpPr>
          <p:cNvPr id="6" name="Arco 5"/>
          <p:cNvSpPr/>
          <p:nvPr/>
        </p:nvSpPr>
        <p:spPr>
          <a:xfrm rot="11908078">
            <a:off x="57296" y="165595"/>
            <a:ext cx="11194753" cy="6161153"/>
          </a:xfrm>
          <a:prstGeom prst="arc">
            <a:avLst>
              <a:gd name="adj1" fmla="val 9128252"/>
              <a:gd name="adj2" fmla="val 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928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2" t="-1025" r="739" b="1025"/>
          <a:stretch/>
        </p:blipFill>
        <p:spPr>
          <a:xfrm>
            <a:off x="174169" y="289945"/>
            <a:ext cx="11669488" cy="63647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0657" cy="1325563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BELÉN, RECUERDO DE ENTREGA A   J E S Ú S</a:t>
            </a:r>
            <a:endParaRPr lang="es-ES" sz="36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93" y="1690688"/>
            <a:ext cx="7854950" cy="45574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3922" t="-4099" r="37839" b="4099"/>
          <a:stretch/>
        </p:blipFill>
        <p:spPr>
          <a:xfrm>
            <a:off x="975176" y="1690688"/>
            <a:ext cx="1988458" cy="42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4" y="208597"/>
            <a:ext cx="11788902" cy="637508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284464" y="859536"/>
            <a:ext cx="2722807" cy="48598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7814" y="2546762"/>
            <a:ext cx="236945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La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entrega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a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los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demás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supone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buen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corazón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17" y="859536"/>
            <a:ext cx="6488431" cy="485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0"/>
          <a:stretch/>
        </p:blipFill>
        <p:spPr>
          <a:xfrm>
            <a:off x="179293" y="212789"/>
            <a:ext cx="11771006" cy="64748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653" y="401701"/>
            <a:ext cx="10902696" cy="1325563"/>
          </a:xfrm>
        </p:spPr>
        <p:txBody>
          <a:bodyPr/>
          <a:lstStyle/>
          <a:p>
            <a:r>
              <a:rPr lang="es-ES" dirty="0" smtClean="0">
                <a:latin typeface="Britannic Bold" panose="020B0903060703020204" pitchFamily="34" charset="0"/>
              </a:rPr>
              <a:t>No nombres a JESÚS de pasada, hazlo vivo</a:t>
            </a:r>
            <a:endParaRPr lang="es-ES" dirty="0">
              <a:latin typeface="Britannic Bold" panose="020B0903060703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84124" y="2681761"/>
            <a:ext cx="8266175" cy="716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Down">
              <a:avLst>
                <a:gd name="adj" fmla="val 14865"/>
              </a:avLst>
            </a:prstTxWarp>
            <a:spAutoFit/>
          </a:bodyPr>
          <a:lstStyle/>
          <a:p>
            <a:pPr algn="ctr"/>
            <a:r>
              <a:rPr lang="es-ES" sz="5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en</a:t>
            </a:r>
            <a:r>
              <a:rPr lang="es-E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tu vida</a:t>
            </a:r>
            <a:endParaRPr lang="es-E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1530041"/>
            <a:ext cx="4691828" cy="46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92"/>
          <a:stretch/>
        </p:blipFill>
        <p:spPr>
          <a:xfrm>
            <a:off x="168115" y="309542"/>
            <a:ext cx="11866041" cy="62708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80" y="2755153"/>
            <a:ext cx="10515600" cy="1325563"/>
          </a:xfrm>
        </p:spPr>
        <p:txBody>
          <a:bodyPr>
            <a:noAutofit/>
          </a:bodyPr>
          <a:lstStyle/>
          <a:p>
            <a:r>
              <a:rPr lang="es-ES" sz="6600" b="1" dirty="0" smtClean="0">
                <a:latin typeface="Edwardian Script ITC" panose="030303020407070D0804" pitchFamily="66" charset="0"/>
              </a:rPr>
              <a:t>¿Cuando </a:t>
            </a:r>
            <a:br>
              <a:rPr lang="es-ES" sz="6600" b="1" dirty="0" smtClean="0">
                <a:latin typeface="Edwardian Script ITC" panose="030303020407070D0804" pitchFamily="66" charset="0"/>
              </a:rPr>
            </a:br>
            <a:r>
              <a:rPr lang="es-ES" sz="6600" b="1" dirty="0" smtClean="0">
                <a:latin typeface="Edwardian Script ITC" panose="030303020407070D0804" pitchFamily="66" charset="0"/>
              </a:rPr>
              <a:t>dejaremos </a:t>
            </a:r>
            <a:br>
              <a:rPr lang="es-ES" sz="6600" b="1" dirty="0" smtClean="0">
                <a:latin typeface="Edwardian Script ITC" panose="030303020407070D0804" pitchFamily="66" charset="0"/>
              </a:rPr>
            </a:br>
            <a:r>
              <a:rPr lang="es-ES" sz="6600" b="1" dirty="0" smtClean="0">
                <a:latin typeface="Edwardian Script ITC" panose="030303020407070D0804" pitchFamily="66" charset="0"/>
              </a:rPr>
              <a:t>de hablar </a:t>
            </a:r>
            <a:br>
              <a:rPr lang="es-ES" sz="6600" b="1" dirty="0" smtClean="0">
                <a:latin typeface="Edwardian Script ITC" panose="030303020407070D0804" pitchFamily="66" charset="0"/>
              </a:rPr>
            </a:br>
            <a:r>
              <a:rPr lang="es-ES" sz="6600" b="1" dirty="0" smtClean="0">
                <a:latin typeface="Edwardian Script ITC" panose="030303020407070D0804" pitchFamily="66" charset="0"/>
              </a:rPr>
              <a:t>de  clases</a:t>
            </a:r>
            <a:br>
              <a:rPr lang="es-ES" sz="6600" b="1" dirty="0" smtClean="0">
                <a:latin typeface="Edwardian Script ITC" panose="030303020407070D0804" pitchFamily="66" charset="0"/>
              </a:rPr>
            </a:br>
            <a:r>
              <a:rPr lang="es-ES" sz="6600" b="1" dirty="0" smtClean="0">
                <a:latin typeface="Edwardian Script ITC" panose="030303020407070D0804" pitchFamily="66" charset="0"/>
              </a:rPr>
              <a:t>sociales?</a:t>
            </a:r>
            <a:endParaRPr lang="es-ES" sz="6600" b="1" dirty="0">
              <a:latin typeface="Edwardian Script ITC" panose="030303020407070D08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02" y="647341"/>
            <a:ext cx="7768021" cy="55411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Rectángulo 3"/>
          <p:cNvSpPr/>
          <p:nvPr/>
        </p:nvSpPr>
        <p:spPr>
          <a:xfrm>
            <a:off x="4098471" y="5486400"/>
            <a:ext cx="1175658" cy="391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42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9"/>
          <a:stretch/>
        </p:blipFill>
        <p:spPr>
          <a:xfrm>
            <a:off x="262128" y="143827"/>
            <a:ext cx="11689080" cy="65678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064" y="436752"/>
            <a:ext cx="11116056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Britannic Bold" panose="020B0903060703020204" pitchFamily="34" charset="0"/>
              </a:rPr>
              <a:t>SUPERA CON CELERIDAD LOS               RESENTIMIENTOS, NO DEJES POSOS</a:t>
            </a:r>
            <a:endParaRPr lang="es-ES" sz="3600" b="1" dirty="0">
              <a:latin typeface="Britannic Bold" panose="020B09030607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20" y="1762315"/>
            <a:ext cx="7149656" cy="4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4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b="41022"/>
          <a:stretch/>
        </p:blipFill>
        <p:spPr>
          <a:xfrm rot="10800000">
            <a:off x="139145" y="191742"/>
            <a:ext cx="11847443" cy="642771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7750" r="6227" b="23078"/>
          <a:stretch/>
        </p:blipFill>
        <p:spPr>
          <a:xfrm>
            <a:off x="483174" y="470798"/>
            <a:ext cx="5466522" cy="366388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8002" y="1639956"/>
            <a:ext cx="415839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A veces somos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más infelices </a:t>
            </a:r>
            <a:b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 culpables.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4" t="29454" r="3055" b="52572"/>
          <a:stretch/>
        </p:blipFill>
        <p:spPr>
          <a:xfrm>
            <a:off x="3578088" y="3714613"/>
            <a:ext cx="7947462" cy="26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2880" y="199505"/>
            <a:ext cx="11787447" cy="6533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3758" y="28036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Candara" panose="020E0502030303020204" pitchFamily="34" charset="0"/>
              </a:rPr>
              <a:t>NO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TE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DEJES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INTOXICAR,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CALA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LOS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SANOS</a:t>
            </a:r>
            <a:br>
              <a:rPr lang="es-ES" b="1" dirty="0" smtClean="0">
                <a:latin typeface="Candara" panose="020E0502030303020204" pitchFamily="34" charset="0"/>
              </a:rPr>
            </a:br>
            <a:r>
              <a:rPr lang="es-ES" b="1" dirty="0" smtClean="0">
                <a:latin typeface="Candara" panose="020E0502030303020204" pitchFamily="34" charset="0"/>
              </a:rPr>
              <a:t>CRITERIOS</a:t>
            </a:r>
            <a:endParaRPr lang="es-ES" b="1" dirty="0">
              <a:latin typeface="Candara" panose="020E0502030303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9321" r="8905" b="26371"/>
          <a:stretch/>
        </p:blipFill>
        <p:spPr>
          <a:xfrm>
            <a:off x="3303887" y="468423"/>
            <a:ext cx="8429105" cy="61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62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405718"/>
            <a:ext cx="10058400" cy="52998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500" y="80155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Franklin Gothic Heavy" panose="020B0903020102020204" pitchFamily="34" charset="0"/>
              </a:rPr>
              <a:t>SI TE AL</a:t>
            </a:r>
            <a:r>
              <a:rPr lang="es-ES" sz="5400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I</a:t>
            </a:r>
            <a:r>
              <a:rPr lang="es-ES" sz="4000" dirty="0" smtClean="0">
                <a:latin typeface="Franklin Gothic Heavy" panose="020B0903020102020204" pitchFamily="34" charset="0"/>
              </a:rPr>
              <a:t>ENAS NO ERES MADURO NI FELIZ</a:t>
            </a:r>
            <a:endParaRPr lang="es-ES" sz="40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8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39" y="706119"/>
            <a:ext cx="11628119" cy="532892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88680" y="2707798"/>
            <a:ext cx="278892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Todos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merecen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nuestra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piedad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y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ninguno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nuestra</a:t>
            </a:r>
            <a:b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</a:br>
            <a:r>
              <a:rPr lang="es-ES" b="1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condena</a:t>
            </a:r>
            <a:endParaRPr lang="es-ES" b="1" dirty="0">
              <a:solidFill>
                <a:srgbClr val="FFFF00"/>
              </a:solidFill>
              <a:latin typeface="Britannic Bold" panose="020B09030607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548640" y="548640"/>
            <a:ext cx="11155680" cy="701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518160" y="5318760"/>
            <a:ext cx="11094720" cy="8382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59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74320" y="146302"/>
            <a:ext cx="11704320" cy="67116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8680" y="28393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Entrega</a:t>
            </a:r>
            <a:br>
              <a:rPr lang="es-ES" b="1" dirty="0" smtClean="0"/>
            </a:br>
            <a:r>
              <a:rPr lang="es-ES" b="1" dirty="0" smtClean="0"/>
              <a:t>la vida,</a:t>
            </a:r>
            <a:br>
              <a:rPr lang="es-ES" b="1" dirty="0" smtClean="0"/>
            </a:br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DA VIDA,</a:t>
            </a:r>
            <a:b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b="1" dirty="0" smtClean="0"/>
              <a:t>vívela,</a:t>
            </a:r>
            <a:br>
              <a:rPr lang="es-ES" b="1" dirty="0" smtClean="0"/>
            </a:br>
            <a:r>
              <a:rPr lang="es-ES" b="1" dirty="0" smtClean="0"/>
              <a:t> </a:t>
            </a:r>
            <a:br>
              <a:rPr lang="es-ES" b="1" dirty="0" smtClean="0"/>
            </a:br>
            <a:r>
              <a:rPr lang="es-ES" dirty="0">
                <a:latin typeface="Britannic Bold" panose="020B0903060703020204" pitchFamily="34" charset="0"/>
              </a:rPr>
              <a:t>e</a:t>
            </a:r>
            <a:r>
              <a:rPr lang="es-ES" dirty="0" smtClean="0">
                <a:latin typeface="Britannic Bold" panose="020B0903060703020204" pitchFamily="34" charset="0"/>
              </a:rPr>
              <a:t>s DON de D I O S</a:t>
            </a:r>
            <a:endParaRPr lang="es-ES" dirty="0">
              <a:latin typeface="Britannic Bold" panose="020B0903060703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7"/>
          <a:stretch/>
        </p:blipFill>
        <p:spPr>
          <a:xfrm>
            <a:off x="4715606" y="-64012"/>
            <a:ext cx="7476394" cy="71323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8" t="10796" r="16792" b="21852"/>
          <a:stretch/>
        </p:blipFill>
        <p:spPr>
          <a:xfrm>
            <a:off x="6025279" y="1842522"/>
            <a:ext cx="4430327" cy="4265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5398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9" y="452774"/>
            <a:ext cx="11395326" cy="56449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Rectángulo 3"/>
          <p:cNvSpPr/>
          <p:nvPr/>
        </p:nvSpPr>
        <p:spPr>
          <a:xfrm>
            <a:off x="1643827" y="805945"/>
            <a:ext cx="83921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Cuanto hagas hazlo con toda</a:t>
            </a:r>
          </a:p>
          <a:p>
            <a:pPr algn="ctr"/>
            <a:r>
              <a:rPr lang="es-ES" sz="54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E N T R E G A</a:t>
            </a:r>
            <a:endParaRPr lang="es-ES" sz="5400" b="1" cap="none" spc="0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8" t="9123" r="14064" b="41867"/>
          <a:stretch/>
        </p:blipFill>
        <p:spPr>
          <a:xfrm>
            <a:off x="699247" y="2300206"/>
            <a:ext cx="5755341" cy="2971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1237129" y="6110794"/>
            <a:ext cx="2040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José Soler </a:t>
            </a:r>
            <a:r>
              <a:rPr lang="es-ES" sz="2000" b="1" dirty="0" err="1" smtClean="0"/>
              <a:t>Mataix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968720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6778" r="5555" b="13385"/>
          <a:stretch/>
        </p:blipFill>
        <p:spPr>
          <a:xfrm>
            <a:off x="143933" y="390480"/>
            <a:ext cx="11904134" cy="62135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1163"/>
            <a:ext cx="10515600" cy="1325563"/>
          </a:xfrm>
        </p:spPr>
        <p:txBody>
          <a:bodyPr/>
          <a:lstStyle/>
          <a:p>
            <a:r>
              <a:rPr lang="es-ES" b="1" dirty="0" smtClean="0"/>
              <a:t>Si cantas, haz sentir tus buenos sentimientos</a:t>
            </a:r>
            <a:endParaRPr lang="es-ES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66" y="1259659"/>
            <a:ext cx="8475134" cy="415900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68" y="1589629"/>
            <a:ext cx="4127500" cy="349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7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"/>
          <a:stretch/>
        </p:blipFill>
        <p:spPr>
          <a:xfrm>
            <a:off x="287867" y="209928"/>
            <a:ext cx="11734799" cy="623199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8380" y="4583906"/>
            <a:ext cx="10515600" cy="1325563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Ravie" panose="04040805050809020602" pitchFamily="82" charset="0"/>
              </a:rPr>
              <a:t>IMPULSA</a:t>
            </a:r>
            <a:br>
              <a:rPr lang="es-ES" sz="3200" dirty="0" smtClean="0">
                <a:latin typeface="Ravie" panose="04040805050809020602" pitchFamily="82" charset="0"/>
              </a:rPr>
            </a:br>
            <a:r>
              <a:rPr lang="es-ES" sz="3200" dirty="0" smtClean="0">
                <a:latin typeface="Ravie" panose="04040805050809020602" pitchFamily="82" charset="0"/>
              </a:rPr>
              <a:t>EL CIELO</a:t>
            </a:r>
            <a:br>
              <a:rPr lang="es-ES" sz="3200" dirty="0" smtClean="0">
                <a:latin typeface="Ravie" panose="04040805050809020602" pitchFamily="82" charset="0"/>
              </a:rPr>
            </a:br>
            <a:r>
              <a:rPr lang="es-ES" sz="3200" dirty="0" smtClean="0">
                <a:latin typeface="Ravie" panose="04040805050809020602" pitchFamily="82" charset="0"/>
              </a:rPr>
              <a:t>ACÁ EN</a:t>
            </a:r>
            <a:r>
              <a:rPr lang="es-ES" sz="3200" dirty="0">
                <a:latin typeface="Ravie" panose="04040805050809020602" pitchFamily="82" charset="0"/>
              </a:rPr>
              <a:t> </a:t>
            </a:r>
            <a:r>
              <a:rPr lang="es-ES" sz="3200" dirty="0" smtClean="0">
                <a:latin typeface="Ravie" panose="04040805050809020602" pitchFamily="82" charset="0"/>
              </a:rPr>
              <a:t>LA</a:t>
            </a:r>
            <a:br>
              <a:rPr lang="es-ES" sz="3200" dirty="0" smtClean="0">
                <a:latin typeface="Ravie" panose="04040805050809020602" pitchFamily="82" charset="0"/>
              </a:rPr>
            </a:br>
            <a:r>
              <a:rPr lang="es-ES" sz="3200" dirty="0" smtClean="0">
                <a:latin typeface="Ravie" panose="04040805050809020602" pitchFamily="82" charset="0"/>
              </a:rPr>
              <a:t>TIERRA</a:t>
            </a:r>
            <a:br>
              <a:rPr lang="es-ES" sz="3200" dirty="0" smtClean="0">
                <a:latin typeface="Ravie" panose="04040805050809020602" pitchFamily="82" charset="0"/>
              </a:rPr>
            </a:br>
            <a:endParaRPr lang="es-ES" sz="3200" dirty="0">
              <a:latin typeface="Ravie" panose="04040805050809020602" pitchFamily="82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2" t="6903" r="5882" b="6668"/>
          <a:stretch/>
        </p:blipFill>
        <p:spPr>
          <a:xfrm>
            <a:off x="6282266" y="1032669"/>
            <a:ext cx="5138057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Conector recto 5"/>
          <p:cNvCxnSpPr/>
          <p:nvPr/>
        </p:nvCxnSpPr>
        <p:spPr>
          <a:xfrm>
            <a:off x="5200952" y="2264229"/>
            <a:ext cx="6628191" cy="17852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>
            <a:off x="5200952" y="2685143"/>
            <a:ext cx="4349448" cy="18987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4818743" y="3156857"/>
            <a:ext cx="3236686" cy="32850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5065486" y="362857"/>
            <a:ext cx="4484914" cy="1451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07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208597"/>
            <a:ext cx="11717655" cy="634460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5331" y="2437765"/>
            <a:ext cx="3085149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  <a:t>SIÉNTETE </a:t>
            </a:r>
            <a:b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  <a:t>POBRE </a:t>
            </a:r>
            <a:b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  <a:t>RESCATADO </a:t>
            </a:r>
            <a:b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</a:br>
            <a:r>
              <a:rPr lang="es-ES" dirty="0" smtClean="0">
                <a:solidFill>
                  <a:srgbClr val="FFFF00"/>
                </a:solidFill>
                <a:latin typeface="Franklin Gothic Heavy" panose="020B0903020102020204" pitchFamily="34" charset="0"/>
              </a:rPr>
              <a:t>POR DIOS</a:t>
            </a:r>
            <a:endParaRPr lang="es-ES" dirty="0">
              <a:solidFill>
                <a:srgbClr val="FFFF0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6" y="818355"/>
            <a:ext cx="6222684" cy="5372811"/>
          </a:xfrm>
          <a:prstGeom prst="rect">
            <a:avLst/>
          </a:prstGeom>
          <a:effectLst>
            <a:softEdge rad="622300"/>
          </a:effectLst>
        </p:spPr>
      </p:pic>
      <p:cxnSp>
        <p:nvCxnSpPr>
          <p:cNvPr id="6" name="Conector recto 5"/>
          <p:cNvCxnSpPr/>
          <p:nvPr/>
        </p:nvCxnSpPr>
        <p:spPr>
          <a:xfrm flipH="1" flipV="1">
            <a:off x="6705600" y="411480"/>
            <a:ext cx="1813560" cy="4892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/>
        </p:nvCxnSpPr>
        <p:spPr>
          <a:xfrm flipV="1">
            <a:off x="8595360" y="208597"/>
            <a:ext cx="1737360" cy="50492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8656320" y="2209800"/>
            <a:ext cx="3154680" cy="30937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 flipV="1">
            <a:off x="8519160" y="208598"/>
            <a:ext cx="30480" cy="509492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H="1" flipV="1">
            <a:off x="4724401" y="411480"/>
            <a:ext cx="3775709" cy="48920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 flipV="1">
            <a:off x="1996440" y="208598"/>
            <a:ext cx="6416041" cy="50492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 flipV="1">
            <a:off x="276225" y="1188720"/>
            <a:ext cx="8060056" cy="40690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980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09"/>
          <a:stretch/>
        </p:blipFill>
        <p:spPr>
          <a:xfrm>
            <a:off x="243840" y="171732"/>
            <a:ext cx="11521440" cy="65189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8065" r="17179"/>
          <a:stretch/>
        </p:blipFill>
        <p:spPr>
          <a:xfrm>
            <a:off x="3413760" y="167357"/>
            <a:ext cx="5501640" cy="65232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017778" y="1550015"/>
            <a:ext cx="9973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SI DAS HAZLO DESDE EL CORAZÓN</a:t>
            </a:r>
            <a:endParaRPr lang="es-ES" sz="5400" b="1" cap="none" spc="0" dirty="0">
              <a:ln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923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9" t="-625" r="-637" b="625"/>
          <a:stretch/>
        </p:blipFill>
        <p:spPr>
          <a:xfrm>
            <a:off x="411479" y="182880"/>
            <a:ext cx="11780521" cy="6477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2758598"/>
            <a:ext cx="10515600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NO</a:t>
            </a:r>
            <a:b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CONDENES</a:t>
            </a:r>
            <a:b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NUNCA,</a:t>
            </a:r>
            <a:b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MIRA</a:t>
            </a:r>
            <a:b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SIEMPRE</a:t>
            </a:r>
            <a:b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</a:t>
            </a:r>
            <a:b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MEJOR</a:t>
            </a:r>
            <a:endParaRPr lang="es-E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830579"/>
            <a:ext cx="6817895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027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074" y="757237"/>
            <a:ext cx="10450626" cy="53224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12628" y="3532866"/>
            <a:ext cx="3815443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rial Black" panose="020B0A04020102020204" pitchFamily="34" charset="0"/>
              </a:rPr>
              <a:t>Si eres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crítico,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hazlo </a:t>
            </a:r>
            <a:br>
              <a:rPr lang="es-ES" dirty="0" smtClean="0">
                <a:latin typeface="Arial Black" panose="020B0A04020102020204" pitchFamily="34" charset="0"/>
              </a:rPr>
            </a:br>
            <a:r>
              <a:rPr lang="es-ES" dirty="0" smtClean="0">
                <a:latin typeface="Arial Black" panose="020B0A04020102020204" pitchFamily="34" charset="0"/>
              </a:rPr>
              <a:t>contigo</a:t>
            </a:r>
            <a:endParaRPr lang="es-ES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3278"/>
          <a:stretch/>
        </p:blipFill>
        <p:spPr>
          <a:xfrm>
            <a:off x="2645229" y="957289"/>
            <a:ext cx="4620986" cy="49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8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128</Words>
  <Application>Microsoft Office PowerPoint</Application>
  <PresentationFormat>Panorámica</PresentationFormat>
  <Paragraphs>37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6" baseType="lpstr">
      <vt:lpstr>Arial Unicode MS</vt:lpstr>
      <vt:lpstr>Aharoni</vt:lpstr>
      <vt:lpstr>Arial</vt:lpstr>
      <vt:lpstr>Arial Black</vt:lpstr>
      <vt:lpstr>Arial Narrow</vt:lpstr>
      <vt:lpstr>Arial Rounded MT Bold</vt:lpstr>
      <vt:lpstr>Baskerville Old Face</vt:lpstr>
      <vt:lpstr>Britannic Bold</vt:lpstr>
      <vt:lpstr>Calibri</vt:lpstr>
      <vt:lpstr>Calibri Light</vt:lpstr>
      <vt:lpstr>Candara</vt:lpstr>
      <vt:lpstr>Cooper Black</vt:lpstr>
      <vt:lpstr>Edwardian Script ITC</vt:lpstr>
      <vt:lpstr>Franklin Gothic Heavy</vt:lpstr>
      <vt:lpstr>Ravie</vt:lpstr>
      <vt:lpstr>Tema de Office</vt:lpstr>
      <vt:lpstr>Presentación de PowerPoint</vt:lpstr>
      <vt:lpstr>DATE   A LOS  DEMÁS Y SERÁS FELIZ</vt:lpstr>
      <vt:lpstr>Entrega la vida, DA VIDA, vívela,   es DON de D I O S</vt:lpstr>
      <vt:lpstr>Si cantas, haz sentir tus buenos sentimientos</vt:lpstr>
      <vt:lpstr>IMPULSA EL CIELO ACÁ EN LA TIERRA </vt:lpstr>
      <vt:lpstr>SIÉNTETE  POBRE  RESCATADO  POR DIOS</vt:lpstr>
      <vt:lpstr>Presentación de PowerPoint</vt:lpstr>
      <vt:lpstr>NO CONDENES NUNCA, MIRA SIEMPRE LO MEJOR</vt:lpstr>
      <vt:lpstr>Si eres  crítico,  hazlo  contigo</vt:lpstr>
      <vt:lpstr>Pinta  un  cuadro  a la  GENEROSIDAD</vt:lpstr>
      <vt:lpstr>Lanza comprensión por doquier</vt:lpstr>
      <vt:lpstr>SI ERES CASADO ENTRÉGATE DE LLENO A TU ESPOSA E HIJOS</vt:lpstr>
      <vt:lpstr>SI  SIENTES  VOCACIÓN, SIGUE  LOS  PASOS  DE JESÚS</vt:lpstr>
      <vt:lpstr>Se predica  pero hace  falta  TESTIMONIO</vt:lpstr>
      <vt:lpstr>Cuando des, da lo mejor</vt:lpstr>
      <vt:lpstr>No  “muevas”  en vida,  DA  VIDA  y  ENTREGA</vt:lpstr>
      <vt:lpstr>En tu diario escribe,  cada día, la palabra</vt:lpstr>
      <vt:lpstr>Todo lo creado es amor y entrega de DIOS</vt:lpstr>
      <vt:lpstr>Presentación de PowerPoint</vt:lpstr>
      <vt:lpstr>Que tu corazón impulse generosidad</vt:lpstr>
      <vt:lpstr>BELÉN, RECUERDO DE ENTREGA A   J E S Ú S</vt:lpstr>
      <vt:lpstr>La entrega a los demás supone buen corazón</vt:lpstr>
      <vt:lpstr>No nombres a JESÚS de pasada, hazlo vivo</vt:lpstr>
      <vt:lpstr>¿Cuando  dejaremos  de hablar  de  clases sociales?</vt:lpstr>
      <vt:lpstr>SUPERA CON CELERIDAD LOS               RESENTIMIENTOS, NO DEJES POSOS</vt:lpstr>
      <vt:lpstr>A veces somos  más infelices  que culpables.</vt:lpstr>
      <vt:lpstr>NO TE DEJES INTOXICAR, CALA LOS SANOS CRITERIOS</vt:lpstr>
      <vt:lpstr>SI TE ALIENAS NO ERES MADURO NI FELIZ</vt:lpstr>
      <vt:lpstr>Todos merecen nuestra piedad y ninguno nuestra condena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31</cp:revision>
  <dcterms:created xsi:type="dcterms:W3CDTF">2014-11-07T07:43:27Z</dcterms:created>
  <dcterms:modified xsi:type="dcterms:W3CDTF">2014-11-10T11:12:50Z</dcterms:modified>
</cp:coreProperties>
</file>