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7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3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27A29-1313-4551-B7D0-E738D53959E0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5BB0-2366-4616-8448-24E1C8AC2A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9476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27A29-1313-4551-B7D0-E738D53959E0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5BB0-2366-4616-8448-24E1C8AC2A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971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27A29-1313-4551-B7D0-E738D53959E0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5BB0-2366-4616-8448-24E1C8AC2A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80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27A29-1313-4551-B7D0-E738D53959E0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5BB0-2366-4616-8448-24E1C8AC2A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5813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27A29-1313-4551-B7D0-E738D53959E0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5BB0-2366-4616-8448-24E1C8AC2A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1512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27A29-1313-4551-B7D0-E738D53959E0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5BB0-2366-4616-8448-24E1C8AC2A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0302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27A29-1313-4551-B7D0-E738D53959E0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5BB0-2366-4616-8448-24E1C8AC2A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58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27A29-1313-4551-B7D0-E738D53959E0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5BB0-2366-4616-8448-24E1C8AC2A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0698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27A29-1313-4551-B7D0-E738D53959E0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5BB0-2366-4616-8448-24E1C8AC2A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8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27A29-1313-4551-B7D0-E738D53959E0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5BB0-2366-4616-8448-24E1C8AC2A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707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27A29-1313-4551-B7D0-E738D53959E0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5BB0-2366-4616-8448-24E1C8AC2A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8752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27A29-1313-4551-B7D0-E738D53959E0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85BB0-2366-4616-8448-24E1C8AC2A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446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50325" y="4811479"/>
            <a:ext cx="9907849" cy="17479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es-ES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IMPULSAR los DONES.  A.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33" y="418720"/>
            <a:ext cx="7911152" cy="468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ángulo redondeado 5"/>
          <p:cNvSpPr/>
          <p:nvPr/>
        </p:nvSpPr>
        <p:spPr>
          <a:xfrm rot="19504448">
            <a:off x="2764127" y="2342615"/>
            <a:ext cx="2019869" cy="1272678"/>
          </a:xfrm>
          <a:prstGeom prst="round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3070746" y="2411566"/>
            <a:ext cx="1294563" cy="125968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>
                <a:gd name="adj" fmla="val 92335"/>
              </a:avLst>
            </a:prstTxWarp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 E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71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>
        <p14:prism/>
        <p:sndAc>
          <p:stSnd loop="1">
            <p:snd r:embed="rId2" name="02 - domani - valse.wav"/>
          </p:stSnd>
        </p:sndAc>
      </p:transition>
    </mc:Choice>
    <mc:Fallback xmlns="">
      <p:transition spd="slow">
        <p:fade/>
        <p:sndAc>
          <p:stSnd loop="1">
            <p:snd r:embed="rId6" name="02 - domani - val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0" y="229671"/>
            <a:ext cx="11625943" cy="6301757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4816929" y="979715"/>
            <a:ext cx="3820885" cy="22370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87983" y="1435440"/>
            <a:ext cx="5786845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Calibri Light" panose="020F0302020204030204" pitchFamily="34" charset="0"/>
              </a:rPr>
              <a:t>Te  arruinarás</a:t>
            </a:r>
            <a:br>
              <a:rPr lang="es-ES" b="1" dirty="0" smtClean="0">
                <a:latin typeface="Calibri Light" panose="020F0302020204030204" pitchFamily="34" charset="0"/>
              </a:rPr>
            </a:br>
            <a:r>
              <a:rPr lang="es-ES" b="1" dirty="0" smtClean="0">
                <a:latin typeface="Calibri Light" panose="020F0302020204030204" pitchFamily="34" charset="0"/>
              </a:rPr>
              <a:t>interiormente </a:t>
            </a:r>
            <a:br>
              <a:rPr lang="es-ES" b="1" dirty="0" smtClean="0">
                <a:latin typeface="Calibri Light" panose="020F0302020204030204" pitchFamily="34" charset="0"/>
              </a:rPr>
            </a:br>
            <a:r>
              <a:rPr lang="es-ES" b="1" dirty="0" smtClean="0">
                <a:latin typeface="Calibri Light" panose="020F0302020204030204" pitchFamily="34" charset="0"/>
              </a:rPr>
              <a:t>si no te das a los</a:t>
            </a:r>
            <a:br>
              <a:rPr lang="es-ES" b="1" dirty="0" smtClean="0">
                <a:latin typeface="Calibri Light" panose="020F0302020204030204" pitchFamily="34" charset="0"/>
              </a:rPr>
            </a:br>
            <a:r>
              <a:rPr lang="es-ES" b="1" dirty="0" smtClean="0">
                <a:latin typeface="Calibri Light" panose="020F0302020204030204" pitchFamily="34" charset="0"/>
              </a:rPr>
              <a:t>demás</a:t>
            </a:r>
            <a:endParaRPr lang="es-ES" b="1" dirty="0">
              <a:latin typeface="Calibri Light" panose="020F03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56" y="1435440"/>
            <a:ext cx="2416629" cy="114805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38488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41" y="238692"/>
            <a:ext cx="11783788" cy="645602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72299" y="854982"/>
            <a:ext cx="4914902" cy="1325563"/>
          </a:xfrm>
        </p:spPr>
        <p:txBody>
          <a:bodyPr>
            <a:normAutofit/>
          </a:bodyPr>
          <a:lstStyle/>
          <a:p>
            <a:r>
              <a:rPr lang="es-ES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Ama al hombre,</a:t>
            </a:r>
            <a:br>
              <a:rPr lang="es-ES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</a:br>
            <a:r>
              <a:rPr lang="es-ES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DIOS así lo hizo</a:t>
            </a:r>
            <a:endParaRPr lang="es-ES" b="1" dirty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48"/>
          <a:stretch/>
        </p:blipFill>
        <p:spPr>
          <a:xfrm>
            <a:off x="661306" y="494903"/>
            <a:ext cx="5494565" cy="59436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67308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1"/>
          <a:stretch/>
        </p:blipFill>
        <p:spPr>
          <a:xfrm>
            <a:off x="0" y="0"/>
            <a:ext cx="3048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95" b="38810"/>
          <a:stretch/>
        </p:blipFill>
        <p:spPr>
          <a:xfrm>
            <a:off x="127639" y="1565272"/>
            <a:ext cx="2792722" cy="5551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9" t="46501"/>
          <a:stretch/>
        </p:blipFill>
        <p:spPr>
          <a:xfrm>
            <a:off x="1257300" y="244930"/>
            <a:ext cx="571500" cy="62864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520496"/>
            <a:ext cx="2607129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Mira ese</a:t>
            </a:r>
            <a:br>
              <a:rPr lang="es-ES" b="1" dirty="0" smtClean="0"/>
            </a:br>
            <a:r>
              <a:rPr lang="es-ES" b="1" dirty="0" smtClean="0"/>
              <a:t>jardín y</a:t>
            </a:r>
            <a:br>
              <a:rPr lang="es-ES" b="1" dirty="0" smtClean="0"/>
            </a:br>
            <a:r>
              <a:rPr lang="es-ES" b="1" dirty="0" smtClean="0"/>
              <a:t>admira</a:t>
            </a:r>
            <a:br>
              <a:rPr lang="es-ES" b="1" dirty="0" smtClean="0"/>
            </a:br>
            <a:r>
              <a:rPr lang="es-ES" b="1" dirty="0" smtClean="0"/>
              <a:t>el don</a:t>
            </a:r>
            <a:br>
              <a:rPr lang="es-ES" b="1" dirty="0" smtClean="0"/>
            </a:br>
            <a:r>
              <a:rPr lang="es-ES" b="1" dirty="0" smtClean="0"/>
              <a:t>del</a:t>
            </a:r>
            <a:br>
              <a:rPr lang="es-ES" b="1" dirty="0" smtClean="0"/>
            </a:br>
            <a:r>
              <a:rPr lang="es-ES" b="1" dirty="0" smtClean="0"/>
              <a:t>color</a:t>
            </a:r>
            <a:br>
              <a:rPr lang="es-ES" b="1" dirty="0" smtClean="0"/>
            </a:br>
            <a:r>
              <a:rPr lang="es-ES" b="1" dirty="0" smtClean="0"/>
              <a:t>y la</a:t>
            </a:r>
            <a:br>
              <a:rPr lang="es-ES" b="1" dirty="0" smtClean="0"/>
            </a:br>
            <a:r>
              <a:rPr lang="es-ES" b="1" dirty="0" smtClean="0"/>
              <a:t>fragancia 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34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408"/>
            <a:ext cx="12192000" cy="618069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32957" y="1808007"/>
            <a:ext cx="940525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Top">
              <a:avLst/>
            </a:prstTxWarp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belleza fácilmente </a:t>
            </a:r>
            <a:r>
              <a:rPr lang="es-ES" sz="5400" dirty="0" smtClean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 aja,</a:t>
            </a:r>
          </a:p>
          <a:p>
            <a:pPr algn="ctr"/>
            <a:r>
              <a:rPr lang="es-ES" sz="5400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r>
              <a:rPr lang="es-ES" sz="5400" b="0" cap="none" spc="0" dirty="0" smtClean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 amor es eterno</a:t>
            </a:r>
            <a:endParaRPr lang="es-ES" sz="5400" b="0" cap="none" spc="0" dirty="0">
              <a:ln w="0"/>
              <a:solidFill>
                <a:schemeClr val="bg2">
                  <a:lumMod val="1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2049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6" y="0"/>
            <a:ext cx="11558954" cy="6858000"/>
          </a:xfrm>
          <a:prstGeom prst="rect">
            <a:avLst/>
          </a:prstGeom>
        </p:spPr>
      </p:pic>
      <p:sp>
        <p:nvSpPr>
          <p:cNvPr id="4" name="Nube 3"/>
          <p:cNvSpPr/>
          <p:nvPr/>
        </p:nvSpPr>
        <p:spPr>
          <a:xfrm>
            <a:off x="8271163" y="2223655"/>
            <a:ext cx="3449782" cy="4343401"/>
          </a:xfrm>
          <a:prstGeom prst="clou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50482" y="3836483"/>
            <a:ext cx="2317173" cy="1325563"/>
          </a:xfrm>
        </p:spPr>
        <p:txBody>
          <a:bodyPr>
            <a:noAutofit/>
          </a:bodyPr>
          <a:lstStyle/>
          <a:p>
            <a:r>
              <a:rPr lang="es-ES" sz="4800" b="1" dirty="0" smtClean="0">
                <a:solidFill>
                  <a:srgbClr val="FFFF00"/>
                </a:solidFill>
              </a:rPr>
              <a:t>No </a:t>
            </a:r>
            <a:r>
              <a:rPr lang="es-ES" sz="4800" b="1" dirty="0">
                <a:solidFill>
                  <a:srgbClr val="FFFF00"/>
                </a:solidFill>
              </a:rPr>
              <a:t> </a:t>
            </a:r>
            <a:r>
              <a:rPr lang="es-ES" sz="4800" b="1" dirty="0" smtClean="0">
                <a:solidFill>
                  <a:srgbClr val="FFFF00"/>
                </a:solidFill>
              </a:rPr>
              <a:t>seas </a:t>
            </a:r>
            <a:br>
              <a:rPr lang="es-ES" sz="4800" b="1" dirty="0" smtClean="0">
                <a:solidFill>
                  <a:srgbClr val="FFFF00"/>
                </a:solidFill>
              </a:rPr>
            </a:br>
            <a:r>
              <a:rPr lang="es-ES" sz="4800" b="1" dirty="0" smtClean="0">
                <a:solidFill>
                  <a:srgbClr val="FFFF00"/>
                </a:solidFill>
              </a:rPr>
              <a:t>huidizo e </a:t>
            </a:r>
            <a:br>
              <a:rPr lang="es-ES" sz="4800" b="1" dirty="0" smtClean="0">
                <a:solidFill>
                  <a:srgbClr val="FFFF00"/>
                </a:solidFill>
              </a:rPr>
            </a:br>
            <a:r>
              <a:rPr lang="es-ES" sz="4800" b="1" dirty="0" smtClean="0">
                <a:solidFill>
                  <a:srgbClr val="FFFF00"/>
                </a:solidFill>
              </a:rPr>
              <a:t>impulsa </a:t>
            </a:r>
            <a:br>
              <a:rPr lang="es-ES" sz="4800" b="1" dirty="0" smtClean="0">
                <a:solidFill>
                  <a:srgbClr val="FFFF00"/>
                </a:solidFill>
              </a:rPr>
            </a:br>
            <a:r>
              <a:rPr lang="es-ES" sz="4800" b="1" dirty="0" smtClean="0">
                <a:solidFill>
                  <a:srgbClr val="FFFF00"/>
                </a:solidFill>
              </a:rPr>
              <a:t>candor</a:t>
            </a:r>
            <a:endParaRPr lang="es-E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2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1" y="160264"/>
            <a:ext cx="11030858" cy="642123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8527" y="2526434"/>
            <a:ext cx="4814455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No te</a:t>
            </a:r>
            <a:br>
              <a:rPr lang="es-ES" b="1" dirty="0" smtClean="0"/>
            </a:br>
            <a:r>
              <a:rPr lang="es-ES" b="1" dirty="0" smtClean="0"/>
              <a:t>quedes</a:t>
            </a:r>
            <a:br>
              <a:rPr lang="es-ES" b="1" dirty="0" smtClean="0"/>
            </a:br>
            <a:r>
              <a:rPr lang="es-ES" b="1" dirty="0" smtClean="0"/>
              <a:t>en la</a:t>
            </a:r>
            <a:br>
              <a:rPr lang="es-ES" b="1" dirty="0" smtClean="0"/>
            </a:br>
            <a:r>
              <a:rPr lang="es-ES" b="1" dirty="0" smtClean="0"/>
              <a:t>frialdad</a:t>
            </a:r>
            <a:br>
              <a:rPr lang="es-ES" b="1" dirty="0" smtClean="0"/>
            </a:br>
            <a:r>
              <a:rPr lang="es-ES" b="1" dirty="0" smtClean="0"/>
              <a:t>del</a:t>
            </a:r>
            <a:br>
              <a:rPr lang="es-ES" b="1" dirty="0" smtClean="0"/>
            </a:br>
            <a:r>
              <a:rPr lang="es-ES" b="1" dirty="0" smtClean="0"/>
              <a:t>mármol,</a:t>
            </a:r>
            <a:br>
              <a:rPr lang="es-ES" b="1" dirty="0" smtClean="0"/>
            </a:br>
            <a:r>
              <a:rPr lang="es-ES" b="1" dirty="0" smtClean="0"/>
              <a:t>mira</a:t>
            </a:r>
            <a:br>
              <a:rPr lang="es-ES" b="1" dirty="0" smtClean="0"/>
            </a:br>
            <a:r>
              <a:rPr lang="es-ES" b="1" dirty="0" smtClean="0"/>
              <a:t>como</a:t>
            </a:r>
            <a:br>
              <a:rPr lang="es-ES" b="1" dirty="0" smtClean="0"/>
            </a:br>
            <a:r>
              <a:rPr lang="es-ES" b="1" dirty="0" smtClean="0"/>
              <a:t>aguanta</a:t>
            </a:r>
            <a:br>
              <a:rPr lang="es-ES" b="1" dirty="0" smtClean="0"/>
            </a:br>
            <a:r>
              <a:rPr lang="es-ES" b="1" dirty="0" smtClean="0"/>
              <a:t>el peso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96" t="7143" r="9795" b="879"/>
          <a:stretch/>
        </p:blipFill>
        <p:spPr>
          <a:xfrm>
            <a:off x="6604000" y="348949"/>
            <a:ext cx="4122056" cy="5063063"/>
          </a:xfrm>
          <a:prstGeom prst="rect">
            <a:avLst/>
          </a:prstGeom>
          <a:effectLst>
            <a:softEdge rad="5842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6"/>
          <a:stretch/>
        </p:blipFill>
        <p:spPr>
          <a:xfrm rot="10800000">
            <a:off x="7402286" y="5005613"/>
            <a:ext cx="2525485" cy="157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259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48"/>
          <a:stretch/>
        </p:blipFill>
        <p:spPr>
          <a:xfrm>
            <a:off x="360218" y="220604"/>
            <a:ext cx="11277600" cy="109280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20604"/>
            <a:ext cx="10515600" cy="1325563"/>
          </a:xfrm>
        </p:spPr>
        <p:txBody>
          <a:bodyPr>
            <a:normAutofit/>
          </a:bodyPr>
          <a:lstStyle/>
          <a:p>
            <a:r>
              <a:rPr lang="es-ES" sz="4800" b="1" dirty="0" smtClean="0">
                <a:solidFill>
                  <a:schemeClr val="bg1"/>
                </a:solidFill>
              </a:rPr>
              <a:t>Esa montaña es otro don de Dios creador</a:t>
            </a:r>
            <a:endParaRPr lang="es-ES" sz="4800" b="1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9" b="5455"/>
          <a:stretch/>
        </p:blipFill>
        <p:spPr>
          <a:xfrm>
            <a:off x="360218" y="1313411"/>
            <a:ext cx="11277600" cy="53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8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" t="7452" r="85941"/>
          <a:stretch/>
        </p:blipFill>
        <p:spPr>
          <a:xfrm rot="16200000">
            <a:off x="2872649" y="-2474598"/>
            <a:ext cx="6393485" cy="1179464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0512" y="225978"/>
            <a:ext cx="12042913" cy="1325563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No caigas en el orgullo, admira la sencillez</a:t>
            </a:r>
            <a:endParaRPr lang="es-ES" sz="3600" b="1" dirty="0"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93" y="1551540"/>
            <a:ext cx="4635363" cy="47043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968" y="1551540"/>
            <a:ext cx="4866860" cy="4704316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655983" y="1351722"/>
            <a:ext cx="5585791" cy="49041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>
            <a:off x="715617" y="1551540"/>
            <a:ext cx="5353774" cy="47043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829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8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9681" y="194686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Todo 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ídolo es 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caduco,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 </a:t>
            </a:r>
            <a:endParaRPr lang="es-ES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830" y="897868"/>
            <a:ext cx="2638425" cy="24955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7"/>
          <a:stretch/>
        </p:blipFill>
        <p:spPr>
          <a:xfrm>
            <a:off x="6596744" y="589188"/>
            <a:ext cx="4750902" cy="5608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1017243" y="4321429"/>
            <a:ext cx="49391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Dios es fuerza</a:t>
            </a:r>
          </a:p>
          <a:p>
            <a:pPr algn="ctr"/>
            <a:r>
              <a:rPr lang="es-E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  <a:r>
              <a:rPr lang="es-E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e eternidad</a:t>
            </a:r>
            <a:endParaRPr lang="es-E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 flipH="1">
            <a:off x="3486829" y="897868"/>
            <a:ext cx="2469587" cy="279238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3486829" y="897868"/>
            <a:ext cx="2638426" cy="292301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77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08760" y="457199"/>
            <a:ext cx="8991600" cy="571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68876" y="3589653"/>
            <a:ext cx="242316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Si eres </a:t>
            </a:r>
            <a:br>
              <a:rPr lang="es-ES" b="1" dirty="0" smtClean="0"/>
            </a:br>
            <a:r>
              <a:rPr lang="es-ES" b="1" dirty="0" smtClean="0"/>
              <a:t>tacaña</a:t>
            </a:r>
            <a:br>
              <a:rPr lang="es-ES" b="1" dirty="0" smtClean="0"/>
            </a:br>
            <a:r>
              <a:rPr lang="es-ES" b="1" dirty="0" smtClean="0"/>
              <a:t>pronto  te </a:t>
            </a:r>
            <a:br>
              <a:rPr lang="es-ES" b="1" dirty="0" smtClean="0"/>
            </a:br>
            <a:r>
              <a:rPr lang="es-ES" b="1" dirty="0" smtClean="0"/>
              <a:t>saldrán </a:t>
            </a:r>
            <a:br>
              <a:rPr lang="es-ES" b="1" dirty="0" smtClean="0"/>
            </a:br>
            <a:r>
              <a:rPr lang="es-ES" b="1" dirty="0" smtClean="0"/>
              <a:t>canas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r="11563" b="24065"/>
          <a:stretch/>
        </p:blipFill>
        <p:spPr>
          <a:xfrm>
            <a:off x="5852158" y="773349"/>
            <a:ext cx="3581400" cy="5082701"/>
          </a:xfrm>
          <a:prstGeom prst="rect">
            <a:avLst/>
          </a:prstGeom>
          <a:ln w="57150">
            <a:solidFill>
              <a:srgbClr val="FF0000"/>
            </a:solidFill>
            <a:prstDash val="lgDashDot"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36" y="773349"/>
            <a:ext cx="2788920" cy="184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0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" y="283029"/>
            <a:ext cx="11462657" cy="637902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9586" y="1160576"/>
            <a:ext cx="10515600" cy="1325563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CUIDA ESOS DONES DEL SEÑOR</a:t>
            </a:r>
            <a:endParaRPr lang="es-E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20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24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0600" y="103187"/>
            <a:ext cx="10515600" cy="1325563"/>
          </a:xfrm>
        </p:spPr>
        <p:txBody>
          <a:bodyPr/>
          <a:lstStyle/>
          <a:p>
            <a:r>
              <a:rPr lang="es-ES" b="1" dirty="0" smtClean="0"/>
              <a:t>Siéntete grande y respeta los dones del Señor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0"/>
          <a:stretch/>
        </p:blipFill>
        <p:spPr>
          <a:xfrm>
            <a:off x="1133475" y="1276350"/>
            <a:ext cx="992505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0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038350" y="348779"/>
            <a:ext cx="8591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/>
                <a:effectLst/>
              </a:rPr>
              <a:t>Esa vista ha sido creada para ti</a:t>
            </a:r>
            <a:endParaRPr lang="es-ES" sz="5400" b="1" cap="none" spc="0" dirty="0">
              <a:ln/>
              <a:effectLst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5" y="1459558"/>
            <a:ext cx="10001250" cy="483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4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41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7" r="39049"/>
          <a:stretch/>
        </p:blipFill>
        <p:spPr>
          <a:xfrm>
            <a:off x="8075813" y="565509"/>
            <a:ext cx="3781652" cy="56578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29809" y="1709527"/>
            <a:ext cx="3796145" cy="1325563"/>
          </a:xfrm>
        </p:spPr>
        <p:txBody>
          <a:bodyPr>
            <a:noAutofit/>
          </a:bodyPr>
          <a:lstStyle/>
          <a:p>
            <a:r>
              <a:rPr lang="es-ES" sz="4800" b="1" dirty="0" smtClean="0">
                <a:latin typeface="Bodoni MT Condensed" panose="02070606080606020203" pitchFamily="18" charset="0"/>
              </a:rPr>
              <a:t>Aunque </a:t>
            </a:r>
            <a:br>
              <a:rPr lang="es-ES" sz="4800" b="1" dirty="0" smtClean="0">
                <a:latin typeface="Bodoni MT Condensed" panose="02070606080606020203" pitchFamily="18" charset="0"/>
              </a:rPr>
            </a:br>
            <a:r>
              <a:rPr lang="es-ES" sz="4800" b="1" dirty="0" smtClean="0">
                <a:latin typeface="Bodoni MT Condensed" panose="02070606080606020203" pitchFamily="18" charset="0"/>
              </a:rPr>
              <a:t>la llama </a:t>
            </a:r>
            <a:br>
              <a:rPr lang="es-ES" sz="4800" b="1" dirty="0" smtClean="0">
                <a:latin typeface="Bodoni MT Condensed" panose="02070606080606020203" pitchFamily="18" charset="0"/>
              </a:rPr>
            </a:br>
            <a:r>
              <a:rPr lang="es-ES" sz="4800" b="1" dirty="0" smtClean="0">
                <a:latin typeface="Bodoni MT Condensed" panose="02070606080606020203" pitchFamily="18" charset="0"/>
              </a:rPr>
              <a:t>sea pequeña</a:t>
            </a:r>
            <a:endParaRPr lang="es-ES" sz="4800" b="1" dirty="0">
              <a:latin typeface="Bodoni MT Condensed" panose="02070606080606020203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75" y="565509"/>
            <a:ext cx="6152072" cy="570381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8341638" y="3715906"/>
            <a:ext cx="311464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s-E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antenla</a:t>
            </a:r>
          </a:p>
          <a:p>
            <a:pPr algn="ctr"/>
            <a:r>
              <a:rPr lang="es-E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viva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755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"/>
            <a:ext cx="12192000" cy="6534150"/>
          </a:xfrm>
          <a:prstGeom prst="rect">
            <a:avLst/>
          </a:prstGeom>
        </p:spPr>
      </p:pic>
      <p:sp>
        <p:nvSpPr>
          <p:cNvPr id="5" name="Multidocumento 4"/>
          <p:cNvSpPr/>
          <p:nvPr/>
        </p:nvSpPr>
        <p:spPr>
          <a:xfrm>
            <a:off x="8115300" y="828675"/>
            <a:ext cx="3295650" cy="5143500"/>
          </a:xfrm>
          <a:prstGeom prst="flowChartMultidocumen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58200" y="2589212"/>
            <a:ext cx="260985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ernard MT Condensed" panose="02050806060905020404" pitchFamily="18" charset="0"/>
              </a:rPr>
              <a:t>No fragmentes </a:t>
            </a:r>
            <a:br>
              <a:rPr lang="es-ES" dirty="0" smtClean="0">
                <a:latin typeface="Bernard MT Condensed" panose="02050806060905020404" pitchFamily="18" charset="0"/>
              </a:rPr>
            </a:br>
            <a:r>
              <a:rPr lang="es-ES" dirty="0" smtClean="0">
                <a:latin typeface="Bernard MT Condensed" panose="02050806060905020404" pitchFamily="18" charset="0"/>
              </a:rPr>
              <a:t>los impulsos,</a:t>
            </a:r>
            <a:br>
              <a:rPr lang="es-ES" dirty="0" smtClean="0">
                <a:latin typeface="Bernard MT Condensed" panose="02050806060905020404" pitchFamily="18" charset="0"/>
              </a:rPr>
            </a:br>
            <a:r>
              <a:rPr lang="es-ES" dirty="0" smtClean="0">
                <a:latin typeface="Bernard MT Condensed" panose="02050806060905020404" pitchFamily="18" charset="0"/>
              </a:rPr>
              <a:t>ten </a:t>
            </a:r>
            <a:br>
              <a:rPr lang="es-ES" dirty="0" smtClean="0">
                <a:latin typeface="Bernard MT Condensed" panose="02050806060905020404" pitchFamily="18" charset="0"/>
              </a:rPr>
            </a:br>
            <a:r>
              <a:rPr lang="es-ES" dirty="0" smtClean="0">
                <a:latin typeface="Bernard MT Condensed" panose="02050806060905020404" pitchFamily="18" charset="0"/>
              </a:rPr>
              <a:t>fuerza de </a:t>
            </a:r>
            <a:br>
              <a:rPr lang="es-ES" dirty="0" smtClean="0">
                <a:latin typeface="Bernard MT Condensed" panose="02050806060905020404" pitchFamily="18" charset="0"/>
              </a:rPr>
            </a:br>
            <a:r>
              <a:rPr lang="es-ES" dirty="0" smtClean="0">
                <a:latin typeface="Bernard MT Condensed" panose="02050806060905020404" pitchFamily="18" charset="0"/>
              </a:rPr>
              <a:t>voluntad</a:t>
            </a:r>
            <a:endParaRPr lang="es-ES" dirty="0">
              <a:latin typeface="Bernard MT Condensed" panose="020508060609050204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669924"/>
            <a:ext cx="4705350" cy="53022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r="87646"/>
          <a:stretch/>
        </p:blipFill>
        <p:spPr>
          <a:xfrm>
            <a:off x="723900" y="674292"/>
            <a:ext cx="438150" cy="52978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2725" y="674292"/>
            <a:ext cx="400050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4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76547" b="29215"/>
          <a:stretch/>
        </p:blipFill>
        <p:spPr>
          <a:xfrm rot="10800000">
            <a:off x="-1" y="379917"/>
            <a:ext cx="12192000" cy="611547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3977" y="2774872"/>
            <a:ext cx="10515600" cy="1325563"/>
          </a:xfrm>
        </p:spPr>
        <p:txBody>
          <a:bodyPr>
            <a:noAutofit/>
          </a:bodyPr>
          <a:lstStyle/>
          <a:p>
            <a:r>
              <a:rPr lang="es-ES" sz="4000" b="1" dirty="0" smtClean="0">
                <a:latin typeface="Broadway" panose="04040905080B02020502" pitchFamily="82" charset="0"/>
              </a:rPr>
              <a:t>Evita </a:t>
            </a:r>
            <a:br>
              <a:rPr lang="es-ES" sz="4000" b="1" dirty="0" smtClean="0">
                <a:latin typeface="Broadway" panose="04040905080B02020502" pitchFamily="82" charset="0"/>
              </a:rPr>
            </a:br>
            <a:r>
              <a:rPr lang="es-ES" sz="4000" b="1" dirty="0" smtClean="0">
                <a:latin typeface="Broadway" panose="04040905080B02020502" pitchFamily="82" charset="0"/>
              </a:rPr>
              <a:t>ser </a:t>
            </a:r>
            <a:br>
              <a:rPr lang="es-ES" sz="4000" b="1" dirty="0" smtClean="0">
                <a:latin typeface="Broadway" panose="04040905080B02020502" pitchFamily="82" charset="0"/>
              </a:rPr>
            </a:br>
            <a:r>
              <a:rPr lang="es-ES" sz="4000" b="1" dirty="0" smtClean="0">
                <a:latin typeface="Broadway" panose="04040905080B02020502" pitchFamily="82" charset="0"/>
              </a:rPr>
              <a:t>brizna, </a:t>
            </a:r>
            <a:br>
              <a:rPr lang="es-ES" sz="4000" b="1" dirty="0" smtClean="0">
                <a:latin typeface="Broadway" panose="04040905080B02020502" pitchFamily="82" charset="0"/>
              </a:rPr>
            </a:br>
            <a:r>
              <a:rPr lang="es-ES" sz="4000" b="1" dirty="0" smtClean="0">
                <a:latin typeface="Broadway" panose="04040905080B02020502" pitchFamily="82" charset="0"/>
              </a:rPr>
              <a:t>“moldea”</a:t>
            </a:r>
            <a:br>
              <a:rPr lang="es-ES" sz="4000" b="1" dirty="0" smtClean="0">
                <a:latin typeface="Broadway" panose="04040905080B02020502" pitchFamily="82" charset="0"/>
              </a:rPr>
            </a:br>
            <a:r>
              <a:rPr lang="es-ES" sz="4000" b="1" dirty="0" smtClean="0">
                <a:latin typeface="Broadway" panose="04040905080B02020502" pitchFamily="82" charset="0"/>
              </a:rPr>
              <a:t>el ego</a:t>
            </a:r>
            <a:endParaRPr lang="es-ES" sz="4000" b="1" dirty="0">
              <a:latin typeface="Broadway" panose="04040905080B02020502" pitchFamily="8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91" y="379916"/>
            <a:ext cx="7583212" cy="611547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812786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89"/>
          <a:stretch/>
        </p:blipFill>
        <p:spPr>
          <a:xfrm>
            <a:off x="131378" y="212834"/>
            <a:ext cx="11897711" cy="648751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0186" y="410155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DESCUBRE</a:t>
            </a:r>
            <a:br>
              <a:rPr lang="es-ES" b="1" dirty="0" smtClean="0"/>
            </a:br>
            <a:r>
              <a:rPr lang="es-ES" b="1" dirty="0" smtClean="0"/>
              <a:t>CADA</a:t>
            </a:r>
            <a:br>
              <a:rPr lang="es-ES" b="1" dirty="0" smtClean="0"/>
            </a:br>
            <a:r>
              <a:rPr lang="es-ES" b="1" dirty="0" smtClean="0"/>
              <a:t>DÍA</a:t>
            </a:r>
            <a:br>
              <a:rPr lang="es-ES" b="1" dirty="0" smtClean="0"/>
            </a:br>
            <a:r>
              <a:rPr lang="es-ES" b="1" dirty="0" smtClean="0"/>
              <a:t>LOS</a:t>
            </a:r>
            <a:br>
              <a:rPr lang="es-ES" b="1" dirty="0" smtClean="0"/>
            </a:br>
            <a:r>
              <a:rPr lang="es-ES" b="1" dirty="0" smtClean="0"/>
              <a:t>DONES</a:t>
            </a:r>
            <a:br>
              <a:rPr lang="es-ES" b="1" dirty="0" smtClean="0"/>
            </a:br>
            <a:r>
              <a:rPr lang="es-ES" b="1" dirty="0" smtClean="0"/>
              <a:t>Y</a:t>
            </a:r>
            <a:br>
              <a:rPr lang="es-ES" b="1" dirty="0" smtClean="0"/>
            </a:br>
            <a:r>
              <a:rPr lang="es-ES" b="1" dirty="0" smtClean="0">
                <a:latin typeface="Arial Black" panose="020B0A04020102020204" pitchFamily="34" charset="0"/>
              </a:rPr>
              <a:t>A C R E C I É N T A L O S</a:t>
            </a:r>
            <a:br>
              <a:rPr lang="es-ES" b="1" dirty="0" smtClean="0">
                <a:latin typeface="Arial Black" panose="020B0A04020102020204" pitchFamily="34" charset="0"/>
              </a:rPr>
            </a:br>
            <a:endParaRPr lang="es-ES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t="12393" b="5456"/>
          <a:stretch/>
        </p:blipFill>
        <p:spPr>
          <a:xfrm>
            <a:off x="3421117" y="692096"/>
            <a:ext cx="8247993" cy="48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9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3" t="1704" r="7535" b="25070"/>
          <a:stretch/>
        </p:blipFill>
        <p:spPr>
          <a:xfrm>
            <a:off x="268942" y="251011"/>
            <a:ext cx="9323294" cy="629322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06678" y="808387"/>
            <a:ext cx="1016334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scadeDown">
              <a:avLst/>
            </a:prstTxWarp>
            <a:spAutoFit/>
          </a:bodyPr>
          <a:lstStyle/>
          <a:p>
            <a:pPr algn="ctr"/>
            <a:r>
              <a:rPr lang="es-E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La FE hace admirar los dones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1" b="29554"/>
          <a:stretch/>
        </p:blipFill>
        <p:spPr>
          <a:xfrm>
            <a:off x="6452810" y="1946300"/>
            <a:ext cx="4439308" cy="43833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17253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9000">
              <a:srgbClr val="D1E3F3"/>
            </a:gs>
            <a:gs pos="6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8321" y="166341"/>
            <a:ext cx="10515600" cy="1325563"/>
          </a:xfrm>
        </p:spPr>
        <p:txBody>
          <a:bodyPr/>
          <a:lstStyle/>
          <a:p>
            <a:r>
              <a:rPr lang="es-ES" dirty="0" smtClean="0">
                <a:latin typeface="Britannic Bold" panose="020B0903060703020204" pitchFamily="34" charset="0"/>
              </a:rPr>
              <a:t>AGRADECE ESE DON DE LA  A L E G R Í A</a:t>
            </a: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143" y="1500809"/>
            <a:ext cx="6584053" cy="455212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7" r="11506" b="51410"/>
          <a:stretch/>
        </p:blipFill>
        <p:spPr>
          <a:xfrm>
            <a:off x="1063823" y="1069250"/>
            <a:ext cx="3656617" cy="3264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1"/>
          <a:stretch/>
        </p:blipFill>
        <p:spPr>
          <a:xfrm>
            <a:off x="719940" y="4333461"/>
            <a:ext cx="4000500" cy="234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53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4"/>
          <a:stretch/>
        </p:blipFill>
        <p:spPr>
          <a:xfrm rot="10800000">
            <a:off x="457199" y="152400"/>
            <a:ext cx="11410950" cy="64389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Berlin Sans FB Demi" panose="020E0802020502020306" pitchFamily="34" charset="0"/>
              </a:rPr>
              <a:t>SE MISERICORDIOSO, ¡ESE GRAN DON!</a:t>
            </a:r>
            <a:endParaRPr lang="es-ES" dirty="0">
              <a:latin typeface="Berlin Sans FB Demi" panose="020E0802020502020306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1500188"/>
            <a:ext cx="8362949" cy="493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2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304800"/>
            <a:ext cx="10058400" cy="6286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88867" y="3840691"/>
            <a:ext cx="3107267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ritannic Bold" panose="020B0903060703020204" pitchFamily="34" charset="0"/>
              </a:rPr>
              <a:t>ANTE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LA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AMISTAD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SE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DE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CRISTAL</a:t>
            </a: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6" t="13487"/>
          <a:stretch/>
        </p:blipFill>
        <p:spPr>
          <a:xfrm>
            <a:off x="1845733" y="712788"/>
            <a:ext cx="4673600" cy="53324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2169666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71"/>
          <a:stretch/>
        </p:blipFill>
        <p:spPr>
          <a:xfrm rot="16200000">
            <a:off x="-1127351" y="1809068"/>
            <a:ext cx="6134100" cy="317454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5543" y="327161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ritannic Bold" panose="020B0903060703020204" pitchFamily="34" charset="0"/>
              </a:rPr>
              <a:t>TODA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ACCIÓN 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ES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FUERZA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Y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DON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DEL</a:t>
            </a:r>
            <a:br>
              <a:rPr lang="es-ES" dirty="0" smtClean="0">
                <a:latin typeface="Britannic Bold" panose="020B0903060703020204" pitchFamily="34" charset="0"/>
              </a:rPr>
            </a:br>
            <a:r>
              <a:rPr lang="es-ES" dirty="0" smtClean="0">
                <a:latin typeface="Britannic Bold" panose="020B0903060703020204" pitchFamily="34" charset="0"/>
              </a:rPr>
              <a:t>CREADOR</a:t>
            </a:r>
            <a:br>
              <a:rPr lang="es-ES" dirty="0" smtClean="0">
                <a:latin typeface="Britannic Bold" panose="020B0903060703020204" pitchFamily="34" charset="0"/>
              </a:rPr>
            </a:b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r="2466"/>
          <a:stretch/>
        </p:blipFill>
        <p:spPr>
          <a:xfrm>
            <a:off x="3526971" y="329292"/>
            <a:ext cx="8327572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3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7" y="143016"/>
            <a:ext cx="11709779" cy="648979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46520" y="235281"/>
            <a:ext cx="7760501" cy="14474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</a:bodyPr>
          <a:lstStyle/>
          <a:p>
            <a:pPr algn="ctr"/>
            <a:r>
              <a:rPr lang="es-E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TODO DON ES DIOS EN ACCIÓN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6" t="12847" r="2876" b="9548"/>
          <a:stretch/>
        </p:blipFill>
        <p:spPr>
          <a:xfrm>
            <a:off x="5745708" y="1774977"/>
            <a:ext cx="5694244" cy="4339220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 w="152400" h="50800" prst="softRound"/>
          </a:sp3d>
        </p:spPr>
      </p:pic>
      <p:sp>
        <p:nvSpPr>
          <p:cNvPr id="9" name="Arco 8"/>
          <p:cNvSpPr/>
          <p:nvPr/>
        </p:nvSpPr>
        <p:spPr>
          <a:xfrm rot="12208218">
            <a:off x="3152634" y="1872512"/>
            <a:ext cx="914400" cy="1255594"/>
          </a:xfrm>
          <a:prstGeom prst="arc">
            <a:avLst>
              <a:gd name="adj1" fmla="val 16200000"/>
              <a:gd name="adj2" fmla="val 4541337"/>
            </a:avLst>
          </a:prstGeom>
          <a:ln w="76200">
            <a:solidFill>
              <a:schemeClr val="tx1"/>
            </a:solidFill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731" y="3316644"/>
            <a:ext cx="634039" cy="1255885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173" y="1933675"/>
            <a:ext cx="634039" cy="1255885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574" y="3886728"/>
            <a:ext cx="634039" cy="1255885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410" y="2211122"/>
            <a:ext cx="634039" cy="1255885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sp>
        <p:nvSpPr>
          <p:cNvPr id="14" name="CuadroTexto 13"/>
          <p:cNvSpPr txBox="1"/>
          <p:nvPr/>
        </p:nvSpPr>
        <p:spPr>
          <a:xfrm>
            <a:off x="729418" y="5744865"/>
            <a:ext cx="2040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José Soler </a:t>
            </a:r>
            <a:r>
              <a:rPr lang="es-ES" sz="2000" b="1" dirty="0" err="1" smtClean="0"/>
              <a:t>Mataix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1263752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8980" y="1725198"/>
            <a:ext cx="3655359" cy="1325563"/>
          </a:xfrm>
        </p:spPr>
        <p:txBody>
          <a:bodyPr>
            <a:noAutofit/>
          </a:bodyPr>
          <a:lstStyle/>
          <a:p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ES UN</a:t>
            </a:r>
            <a:b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DON</a:t>
            </a:r>
            <a:b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SONREIR</a:t>
            </a:r>
            <a:b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DESDE EL</a:t>
            </a:r>
            <a:b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CORAZÓN</a:t>
            </a:r>
            <a:endParaRPr lang="es-E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5" r="14471" b="25396"/>
          <a:stretch/>
        </p:blipFill>
        <p:spPr>
          <a:xfrm>
            <a:off x="6400801" y="1449534"/>
            <a:ext cx="3944470" cy="36782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46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1">
                <a:lumMod val="5000"/>
                <a:lumOff val="95000"/>
              </a:schemeClr>
            </a:gs>
            <a:gs pos="4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79724" y="585216"/>
            <a:ext cx="3020186" cy="12214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IMPULSA </a:t>
            </a:r>
          </a:p>
          <a:p>
            <a:pPr algn="ctr"/>
            <a:r>
              <a:rPr lang="es-E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la PIEDAD</a:t>
            </a:r>
            <a:endParaRPr lang="es-E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9" t="23469" r="13813" b="13598"/>
          <a:stretch/>
        </p:blipFill>
        <p:spPr>
          <a:xfrm>
            <a:off x="6016752" y="442341"/>
            <a:ext cx="5449824" cy="60205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624" y="1971294"/>
            <a:ext cx="5028345" cy="466001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4791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7" r="20406" b="72043"/>
          <a:stretch/>
        </p:blipFill>
        <p:spPr>
          <a:xfrm>
            <a:off x="117964" y="0"/>
            <a:ext cx="11933827" cy="6857999"/>
          </a:xfrm>
          <a:prstGeom prst="rect">
            <a:avLst/>
          </a:prstGeom>
          <a:effectLst/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7641"/>
          <a:stretch/>
        </p:blipFill>
        <p:spPr>
          <a:xfrm>
            <a:off x="6415558" y="517595"/>
            <a:ext cx="5636233" cy="615752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65372" y="4563172"/>
            <a:ext cx="5752154" cy="1325563"/>
          </a:xfrm>
        </p:spPr>
        <p:txBody>
          <a:bodyPr>
            <a:noAutofit/>
          </a:bodyPr>
          <a:lstStyle/>
          <a:p>
            <a:r>
              <a:rPr lang="es-ES" sz="3200" b="1" dirty="0" smtClean="0">
                <a:latin typeface="Engravers MT" panose="02090707080505020304" pitchFamily="18" charset="0"/>
              </a:rPr>
              <a:t>No temas la muerte si </a:t>
            </a:r>
            <a:br>
              <a:rPr lang="es-ES" sz="3200" b="1" dirty="0" smtClean="0">
                <a:latin typeface="Engravers MT" panose="02090707080505020304" pitchFamily="18" charset="0"/>
              </a:rPr>
            </a:br>
            <a:r>
              <a:rPr lang="es-ES" sz="3200" b="1" dirty="0" smtClean="0">
                <a:latin typeface="Engravers MT" panose="02090707080505020304" pitchFamily="18" charset="0"/>
              </a:rPr>
              <a:t>tienes limpia  </a:t>
            </a:r>
            <a:br>
              <a:rPr lang="es-ES" sz="3200" b="1" dirty="0" smtClean="0">
                <a:latin typeface="Engravers MT" panose="02090707080505020304" pitchFamily="18" charset="0"/>
              </a:rPr>
            </a:br>
            <a:r>
              <a:rPr lang="es-ES" sz="3200" b="1" dirty="0" smtClean="0">
                <a:latin typeface="Engravers MT" panose="02090707080505020304" pitchFamily="18" charset="0"/>
              </a:rPr>
              <a:t>el alma</a:t>
            </a:r>
            <a:endParaRPr lang="es-ES" sz="3200" b="1" dirty="0">
              <a:latin typeface="Engravers MT" panose="020907070805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22" y="176500"/>
            <a:ext cx="5118899" cy="649862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784818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" y="201168"/>
            <a:ext cx="11725656" cy="658068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45581" r="22752"/>
          <a:stretch/>
        </p:blipFill>
        <p:spPr>
          <a:xfrm>
            <a:off x="141733" y="201168"/>
            <a:ext cx="2488692" cy="655376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65760" y="530352"/>
            <a:ext cx="9034272" cy="8412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6760" y="359762"/>
            <a:ext cx="10515600" cy="1325563"/>
          </a:xfrm>
        </p:spPr>
        <p:txBody>
          <a:bodyPr/>
          <a:lstStyle/>
          <a:p>
            <a:r>
              <a:rPr lang="es-ES" dirty="0" smtClean="0"/>
              <a:t>DON DE DIOS ES LA HUMILDAD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208" y="1515006"/>
            <a:ext cx="9447180" cy="509652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23344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84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6" y="365125"/>
            <a:ext cx="8001000" cy="610552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71857" y="1072696"/>
            <a:ext cx="4109357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Haz 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partícipe 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de los 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regalos 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de  D I O S</a:t>
            </a:r>
            <a:endParaRPr lang="es-ES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4"/>
          <a:stretch/>
        </p:blipFill>
        <p:spPr>
          <a:xfrm>
            <a:off x="8871857" y="3417887"/>
            <a:ext cx="2705100" cy="29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79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38912" y="329184"/>
            <a:ext cx="2743200" cy="62727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4622" y="280279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ernard MT Condensed" panose="02050806060905020404" pitchFamily="18" charset="0"/>
              </a:rPr>
              <a:t>No</a:t>
            </a:r>
            <a:br>
              <a:rPr lang="es-ES" dirty="0" smtClean="0">
                <a:latin typeface="Bernard MT Condensed" panose="02050806060905020404" pitchFamily="18" charset="0"/>
              </a:rPr>
            </a:br>
            <a:r>
              <a:rPr lang="es-ES" dirty="0" smtClean="0">
                <a:latin typeface="Bernard MT Condensed" panose="02050806060905020404" pitchFamily="18" charset="0"/>
              </a:rPr>
              <a:t>hagas</a:t>
            </a:r>
            <a:br>
              <a:rPr lang="es-ES" dirty="0" smtClean="0">
                <a:latin typeface="Bernard MT Condensed" panose="02050806060905020404" pitchFamily="18" charset="0"/>
              </a:rPr>
            </a:br>
            <a:r>
              <a:rPr lang="es-ES" dirty="0" smtClean="0">
                <a:latin typeface="Bernard MT Condensed" panose="02050806060905020404" pitchFamily="18" charset="0"/>
              </a:rPr>
              <a:t>nada a</a:t>
            </a:r>
            <a:br>
              <a:rPr lang="es-ES" dirty="0" smtClean="0">
                <a:latin typeface="Bernard MT Condensed" panose="02050806060905020404" pitchFamily="18" charset="0"/>
              </a:rPr>
            </a:br>
            <a:r>
              <a:rPr lang="es-ES" dirty="0" smtClean="0">
                <a:latin typeface="Bernard MT Condensed" panose="02050806060905020404" pitchFamily="18" charset="0"/>
              </a:rPr>
              <a:t>la </a:t>
            </a:r>
            <a:br>
              <a:rPr lang="es-ES" dirty="0" smtClean="0">
                <a:latin typeface="Bernard MT Condensed" panose="02050806060905020404" pitchFamily="18" charset="0"/>
              </a:rPr>
            </a:br>
            <a:r>
              <a:rPr lang="es-ES" dirty="0" smtClean="0">
                <a:latin typeface="Bernard MT Condensed" panose="02050806060905020404" pitchFamily="18" charset="0"/>
              </a:rPr>
              <a:t>fuerza,</a:t>
            </a:r>
            <a:br>
              <a:rPr lang="es-ES" dirty="0" smtClean="0">
                <a:latin typeface="Bernard MT Condensed" panose="02050806060905020404" pitchFamily="18" charset="0"/>
              </a:rPr>
            </a:br>
            <a:r>
              <a:rPr lang="es-ES" dirty="0" smtClean="0">
                <a:latin typeface="Bernard MT Condensed" panose="02050806060905020404" pitchFamily="18" charset="0"/>
              </a:rPr>
              <a:t>siéntelo</a:t>
            </a:r>
            <a:br>
              <a:rPr lang="es-ES" dirty="0" smtClean="0">
                <a:latin typeface="Bernard MT Condensed" panose="02050806060905020404" pitchFamily="18" charset="0"/>
              </a:rPr>
            </a:br>
            <a:r>
              <a:rPr lang="es-ES" dirty="0">
                <a:latin typeface="Bernard MT Condensed" panose="02050806060905020404" pitchFamily="18" charset="0"/>
              </a:rPr>
              <a:t>f</a:t>
            </a:r>
            <a:r>
              <a:rPr lang="es-ES" dirty="0" smtClean="0">
                <a:latin typeface="Bernard MT Condensed" panose="02050806060905020404" pitchFamily="18" charset="0"/>
              </a:rPr>
              <a:t>irmemente</a:t>
            </a:r>
            <a:endParaRPr lang="es-ES" dirty="0">
              <a:latin typeface="Bernard MT Condensed" panose="020508060609050204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96" y="329184"/>
            <a:ext cx="8302752" cy="62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80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137</Words>
  <Application>Microsoft Office PowerPoint</Application>
  <PresentationFormat>Panorámica</PresentationFormat>
  <Paragraphs>38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4" baseType="lpstr">
      <vt:lpstr>BatangChe</vt:lpstr>
      <vt:lpstr>Arial</vt:lpstr>
      <vt:lpstr>Arial Black</vt:lpstr>
      <vt:lpstr>Berlin Sans FB Demi</vt:lpstr>
      <vt:lpstr>Bernard MT Condensed</vt:lpstr>
      <vt:lpstr>Bodoni MT Condensed</vt:lpstr>
      <vt:lpstr>Britannic Bold</vt:lpstr>
      <vt:lpstr>Broadway</vt:lpstr>
      <vt:lpstr>Calibri</vt:lpstr>
      <vt:lpstr>Calibri Light</vt:lpstr>
      <vt:lpstr>Courier New</vt:lpstr>
      <vt:lpstr>DejaVu Sans</vt:lpstr>
      <vt:lpstr>Engravers MT</vt:lpstr>
      <vt:lpstr>Tema de Office</vt:lpstr>
      <vt:lpstr>Presentación de PowerPoint</vt:lpstr>
      <vt:lpstr>CUIDA ESOS DONES DEL SEÑOR</vt:lpstr>
      <vt:lpstr>TODA ACCIÓN  ES FUERZA Y DON DEL CREADOR </vt:lpstr>
      <vt:lpstr>ES UN DON SONREIR DESDE EL CORAZÓN</vt:lpstr>
      <vt:lpstr>Presentación de PowerPoint</vt:lpstr>
      <vt:lpstr>No temas la muerte si  tienes limpia   el alma</vt:lpstr>
      <vt:lpstr>DON DE DIOS ES LA HUMILDAD</vt:lpstr>
      <vt:lpstr>Haz  partícipe  de los  regalos  de  D I O S</vt:lpstr>
      <vt:lpstr>No hagas nada a la  fuerza, siéntelo firmemente</vt:lpstr>
      <vt:lpstr>Te  arruinarás interiormente  si no te das a los demás</vt:lpstr>
      <vt:lpstr>Ama al hombre, DIOS así lo hizo</vt:lpstr>
      <vt:lpstr>Mira ese jardín y admira el don del color y la fragancia </vt:lpstr>
      <vt:lpstr>Presentación de PowerPoint</vt:lpstr>
      <vt:lpstr>No  seas  huidizo e  impulsa  candor</vt:lpstr>
      <vt:lpstr>No te quedes en la frialdad del mármol, mira como aguanta el peso</vt:lpstr>
      <vt:lpstr>Esa montaña es otro don de Dios creador</vt:lpstr>
      <vt:lpstr>No caigas en el orgullo, admira la sencillez</vt:lpstr>
      <vt:lpstr>Todo  ídolo es  caduco,  </vt:lpstr>
      <vt:lpstr>Si eres  tacaña pronto  te  saldrán  canas</vt:lpstr>
      <vt:lpstr>Siéntete grande y respeta los dones del Señor</vt:lpstr>
      <vt:lpstr>Presentación de PowerPoint</vt:lpstr>
      <vt:lpstr>Aunque  la llama  sea pequeña</vt:lpstr>
      <vt:lpstr>No fragmentes  los impulsos, ten  fuerza de  voluntad</vt:lpstr>
      <vt:lpstr>Evita  ser  brizna,  “moldea” el ego</vt:lpstr>
      <vt:lpstr>DESCUBRE CADA DÍA LOS DONES Y A C R E C I É N T A L O S </vt:lpstr>
      <vt:lpstr>Presentación de PowerPoint</vt:lpstr>
      <vt:lpstr>AGRADECE ESE DON DE LA  A L E G R Í A</vt:lpstr>
      <vt:lpstr>SE MISERICORDIOSO, ¡ESE GRAN DON!</vt:lpstr>
      <vt:lpstr>ANTE LA AMISTAD SE DE CRISTAL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SOLER MATAIX</dc:creator>
  <cp:lastModifiedBy>José Soler Mataix</cp:lastModifiedBy>
  <cp:revision>32</cp:revision>
  <dcterms:created xsi:type="dcterms:W3CDTF">2014-11-03T19:08:43Z</dcterms:created>
  <dcterms:modified xsi:type="dcterms:W3CDTF">2014-11-10T11:10:58Z</dcterms:modified>
</cp:coreProperties>
</file>