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53" autoAdjust="0"/>
    <p:restoredTop sz="94660"/>
  </p:normalViewPr>
  <p:slideViewPr>
    <p:cSldViewPr snapToGrid="0">
      <p:cViewPr varScale="1">
        <p:scale>
          <a:sx n="78" d="100"/>
          <a:sy n="78" d="100"/>
        </p:scale>
        <p:origin x="6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A3780-D646-43C4-9E11-E6D0DB53EC8C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17DDD-C273-4D22-BCA0-1A10797B1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65698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A3780-D646-43C4-9E11-E6D0DB53EC8C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17DDD-C273-4D22-BCA0-1A10797B1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3525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A3780-D646-43C4-9E11-E6D0DB53EC8C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17DDD-C273-4D22-BCA0-1A10797B1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0247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A3780-D646-43C4-9E11-E6D0DB53EC8C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17DDD-C273-4D22-BCA0-1A10797B1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7705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A3780-D646-43C4-9E11-E6D0DB53EC8C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17DDD-C273-4D22-BCA0-1A10797B1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1482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A3780-D646-43C4-9E11-E6D0DB53EC8C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17DDD-C273-4D22-BCA0-1A10797B1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2195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A3780-D646-43C4-9E11-E6D0DB53EC8C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17DDD-C273-4D22-BCA0-1A10797B1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6433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A3780-D646-43C4-9E11-E6D0DB53EC8C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17DDD-C273-4D22-BCA0-1A10797B1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6118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A3780-D646-43C4-9E11-E6D0DB53EC8C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17DDD-C273-4D22-BCA0-1A10797B1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0686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A3780-D646-43C4-9E11-E6D0DB53EC8C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17DDD-C273-4D22-BCA0-1A10797B1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3188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A3780-D646-43C4-9E11-E6D0DB53EC8C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817DDD-C273-4D22-BCA0-1A10797B1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9428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6A3780-D646-43C4-9E11-E6D0DB53EC8C}" type="datetimeFigureOut">
              <a:rPr lang="es-ES" smtClean="0"/>
              <a:t>10/11/2014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817DDD-C273-4D22-BCA0-1A10797B1C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6908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0"/>
          <a:stretch/>
        </p:blipFill>
        <p:spPr>
          <a:xfrm>
            <a:off x="370926" y="261407"/>
            <a:ext cx="11521527" cy="626071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431872" y="1359952"/>
            <a:ext cx="326403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SAN JOSÉ,</a:t>
            </a:r>
          </a:p>
          <a:p>
            <a:pPr algn="ctr"/>
            <a:r>
              <a:rPr lang="es-ES" sz="5400" b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e</a:t>
            </a:r>
            <a:r>
              <a:rPr lang="es-ES" sz="5400" b="1" cap="none" spc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sposo </a:t>
            </a:r>
            <a:r>
              <a:rPr lang="es-E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fiel</a:t>
            </a:r>
            <a:endParaRPr lang="es-ES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724" y="1147804"/>
            <a:ext cx="3414228" cy="471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72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750">
        <p14:prism isInverted="1"/>
        <p:sndAc>
          <p:stSnd loop="1">
            <p:snd r:embed="rId2" name="01. Star Wars.wav"/>
          </p:stSnd>
        </p:sndAc>
      </p:transition>
    </mc:Choice>
    <mc:Fallback xmlns="">
      <p:transition spd="slow">
        <p:fade/>
        <p:sndAc>
          <p:stSnd loop="1">
            <p:snd r:embed="rId5" name="01. Star War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58" y="0"/>
            <a:ext cx="11587942" cy="6858000"/>
          </a:xfrm>
          <a:prstGeom prst="ellipse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100927" y="5282121"/>
            <a:ext cx="973383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Top">
              <a:avLst/>
            </a:prstTxWarp>
            <a:spAutoFit/>
          </a:bodyPr>
          <a:lstStyle/>
          <a:p>
            <a:pPr algn="ctr"/>
            <a:r>
              <a:rPr lang="es-ES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HOMBRE del DISCERNIMIENTO</a:t>
            </a:r>
            <a:endParaRPr lang="es-E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5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342" y="175232"/>
            <a:ext cx="5219007" cy="537767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46492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0" t="-5673" r="6059" b="5673"/>
          <a:stretch/>
        </p:blipFill>
        <p:spPr>
          <a:xfrm>
            <a:off x="560416" y="0"/>
            <a:ext cx="8538557" cy="66884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67791"/>
          <a:stretch/>
        </p:blipFill>
        <p:spPr>
          <a:xfrm>
            <a:off x="8994371" y="0"/>
            <a:ext cx="2749112" cy="669174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27883" y="5048714"/>
            <a:ext cx="10515600" cy="1325563"/>
          </a:xfrm>
        </p:spPr>
        <p:txBody>
          <a:bodyPr/>
          <a:lstStyle/>
          <a:p>
            <a:r>
              <a:rPr lang="es-E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HOMBRE de la </a:t>
            </a:r>
            <a:br>
              <a:rPr lang="es-ES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DOCILIDAD</a:t>
            </a:r>
            <a:endParaRPr lang="es-E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0" y="864524"/>
            <a:ext cx="5229918" cy="550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08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2" y="343766"/>
            <a:ext cx="11363932" cy="623991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8003723" y="1271539"/>
            <a:ext cx="2901243" cy="25853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Down">
              <a:avLst>
                <a:gd name="adj" fmla="val 13849"/>
              </a:avLst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HOMBRE</a:t>
            </a:r>
          </a:p>
          <a:p>
            <a:pPr algn="ctr"/>
            <a:r>
              <a:rPr lang="es-ES" sz="54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d</a:t>
            </a:r>
            <a:r>
              <a:rPr lang="es-ES" sz="5400" b="1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e la</a:t>
            </a:r>
          </a:p>
          <a:p>
            <a:pPr algn="ctr"/>
            <a:r>
              <a:rPr lang="es-ES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</a:rPr>
              <a:t>ENTREGA</a:t>
            </a:r>
            <a:endParaRPr lang="es-ES" sz="5400" b="1" cap="none" spc="0" dirty="0">
              <a:ln w="12700">
                <a:solidFill>
                  <a:schemeClr val="accent1"/>
                </a:solidFill>
                <a:prstDash val="solid"/>
              </a:ln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035" y="576349"/>
            <a:ext cx="5351145" cy="57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44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6612774" y="531379"/>
            <a:ext cx="5000105" cy="14803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02237" y="608747"/>
            <a:ext cx="3453939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HOMBRE DE LA</a:t>
            </a:r>
            <a:br>
              <a:rPr lang="es-ES" b="1" dirty="0" smtClean="0"/>
            </a:br>
            <a:r>
              <a:rPr lang="es-ES" b="1" dirty="0" smtClean="0"/>
              <a:t>SENCILLEZ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774" y="2156201"/>
            <a:ext cx="5000105" cy="415056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27" y="282632"/>
            <a:ext cx="5774748" cy="626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41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15" y="107428"/>
            <a:ext cx="5496097" cy="660925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284615" y="208649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erlin Sans FB Demi" panose="020E0802020502020306" pitchFamily="34" charset="0"/>
              </a:rPr>
              <a:t>HOMBRE </a:t>
            </a:r>
            <a:br>
              <a:rPr lang="es-ES" dirty="0" smtClean="0">
                <a:latin typeface="Berlin Sans FB Demi" panose="020E0802020502020306" pitchFamily="34" charset="0"/>
              </a:rPr>
            </a:br>
            <a:r>
              <a:rPr lang="es-ES" dirty="0" smtClean="0">
                <a:latin typeface="Berlin Sans FB Demi" panose="020E0802020502020306" pitchFamily="34" charset="0"/>
              </a:rPr>
              <a:t>DE </a:t>
            </a:r>
            <a:br>
              <a:rPr lang="es-ES" dirty="0" smtClean="0">
                <a:latin typeface="Berlin Sans FB Demi" panose="020E0802020502020306" pitchFamily="34" charset="0"/>
              </a:rPr>
            </a:br>
            <a:r>
              <a:rPr lang="es-ES" dirty="0" smtClean="0">
                <a:latin typeface="Berlin Sans FB Demi" panose="020E0802020502020306" pitchFamily="34" charset="0"/>
              </a:rPr>
              <a:t>LA </a:t>
            </a:r>
            <a:br>
              <a:rPr lang="es-ES" dirty="0" smtClean="0">
                <a:latin typeface="Berlin Sans FB Demi" panose="020E0802020502020306" pitchFamily="34" charset="0"/>
              </a:rPr>
            </a:br>
            <a:r>
              <a:rPr lang="es-ES" dirty="0" smtClean="0">
                <a:latin typeface="Berlin Sans FB Demi" panose="020E0802020502020306" pitchFamily="34" charset="0"/>
              </a:rPr>
              <a:t>CONFIANZA</a:t>
            </a:r>
            <a:endParaRPr lang="es-ES" dirty="0">
              <a:latin typeface="Berlin Sans FB Demi" panose="020E0802020502020306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13" y="107430"/>
            <a:ext cx="5602777" cy="660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6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225" y="163239"/>
            <a:ext cx="5886841" cy="6520194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585577" y="4211473"/>
            <a:ext cx="363593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5400" b="1" cap="none" spc="0" dirty="0" smtClean="0">
                <a:ln/>
                <a:solidFill>
                  <a:schemeClr val="bg2">
                    <a:lumMod val="10000"/>
                  </a:schemeClr>
                </a:solidFill>
                <a:effectLst/>
              </a:rPr>
              <a:t>HOMBRE</a:t>
            </a:r>
          </a:p>
          <a:p>
            <a:pPr algn="ctr"/>
            <a:r>
              <a:rPr lang="es-ES" sz="5400" b="1" dirty="0">
                <a:ln/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s-ES" sz="5400" b="1" dirty="0" smtClean="0">
                <a:ln/>
                <a:solidFill>
                  <a:schemeClr val="bg2">
                    <a:lumMod val="10000"/>
                  </a:schemeClr>
                </a:solidFill>
              </a:rPr>
              <a:t>de la  </a:t>
            </a:r>
            <a:r>
              <a:rPr lang="es-ES" sz="5400" b="1" cap="none" spc="0" dirty="0" smtClean="0">
                <a:ln/>
                <a:solidFill>
                  <a:schemeClr val="bg2">
                    <a:lumMod val="10000"/>
                  </a:schemeClr>
                </a:solidFill>
                <a:effectLst/>
              </a:rPr>
              <a:t>P A Z </a:t>
            </a:r>
            <a:endParaRPr lang="es-ES" sz="5400" b="1" cap="none" spc="0" dirty="0">
              <a:ln/>
              <a:solidFill>
                <a:schemeClr val="bg2">
                  <a:lumMod val="10000"/>
                </a:schemeClr>
              </a:solidFill>
              <a:effectLst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06" y="163238"/>
            <a:ext cx="5303520" cy="652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67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26986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6399" y="156739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Cooper Black" panose="0208090404030B020404" pitchFamily="18" charset="0"/>
              </a:rPr>
              <a:t>EJEMPLO 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DE 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HUMILDAD</a:t>
            </a:r>
            <a:endParaRPr lang="es-ES" dirty="0">
              <a:latin typeface="Cooper Black" panose="0208090404030B020404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66" y="-26987"/>
            <a:ext cx="4828167" cy="6858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05"/>
          <a:stretch/>
        </p:blipFill>
        <p:spPr>
          <a:xfrm>
            <a:off x="386291" y="4114800"/>
            <a:ext cx="5709709" cy="228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6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0"/>
          <a:stretch/>
        </p:blipFill>
        <p:spPr>
          <a:xfrm>
            <a:off x="126999" y="211667"/>
            <a:ext cx="11895667" cy="64262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5667" y="263075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EJEMPLO</a:t>
            </a:r>
            <a:b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DE</a:t>
            </a:r>
            <a:b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es-ES" dirty="0" smtClean="0">
                <a:latin typeface="Aharoni" panose="02010803020104030203" pitchFamily="2" charset="-79"/>
                <a:cs typeface="Aharoni" panose="02010803020104030203" pitchFamily="2" charset="-79"/>
              </a:rPr>
              <a:t>FORTALEZA</a:t>
            </a:r>
            <a:endParaRPr lang="es-ES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984" y="511702"/>
            <a:ext cx="7791450" cy="573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81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5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35633" y="5541201"/>
            <a:ext cx="8709967" cy="92332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EJEMPLO de OBEDIENCIA</a:t>
            </a:r>
            <a:endParaRPr lang="es-E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3" y="408284"/>
            <a:ext cx="9685867" cy="5132917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414462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52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93" b="5115"/>
          <a:stretch/>
        </p:blipFill>
        <p:spPr>
          <a:xfrm>
            <a:off x="7298750" y="415925"/>
            <a:ext cx="3793897" cy="38608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63971" y="4765561"/>
            <a:ext cx="5444067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SAN JOSÉ, </a:t>
            </a:r>
            <a:br>
              <a:rPr lang="es-ES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s-ES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EJEMPLO de </a:t>
            </a:r>
            <a:br>
              <a:rPr lang="es-ES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es-ES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JUSTICIA</a:t>
            </a:r>
            <a:endParaRPr lang="es-ES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909" y="415925"/>
            <a:ext cx="5045528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22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0" name="Conector recto 9"/>
          <p:cNvCxnSpPr/>
          <p:nvPr/>
        </p:nvCxnSpPr>
        <p:spPr>
          <a:xfrm>
            <a:off x="0" y="5943600"/>
            <a:ext cx="12192000" cy="3386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32" y="478366"/>
            <a:ext cx="5901267" cy="5901267"/>
          </a:xfrm>
          <a:ln w="57150">
            <a:solidFill>
              <a:schemeClr val="bg1"/>
            </a:solidFill>
          </a:ln>
        </p:spPr>
      </p:pic>
      <p:sp>
        <p:nvSpPr>
          <p:cNvPr id="7" name="Rectángulo 6"/>
          <p:cNvSpPr/>
          <p:nvPr/>
        </p:nvSpPr>
        <p:spPr>
          <a:xfrm>
            <a:off x="8844004" y="2831869"/>
            <a:ext cx="209012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PADRE</a:t>
            </a:r>
          </a:p>
          <a:p>
            <a:pPr algn="ctr"/>
            <a:r>
              <a:rPr lang="es-ES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</a:t>
            </a:r>
            <a:r>
              <a:rPr lang="es-E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</a:t>
            </a:r>
          </a:p>
          <a:p>
            <a:pPr algn="ctr"/>
            <a:r>
              <a:rPr lang="es-ES" sz="54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JESÚS</a:t>
            </a:r>
            <a:endParaRPr lang="es-E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6421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834" y="220717"/>
            <a:ext cx="6006662" cy="629044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62" y="220717"/>
            <a:ext cx="5483772" cy="625891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68766" y="5362794"/>
            <a:ext cx="10515600" cy="1325563"/>
          </a:xfrm>
        </p:spPr>
        <p:txBody>
          <a:bodyPr>
            <a:normAutofit/>
          </a:bodyPr>
          <a:lstStyle/>
          <a:p>
            <a:r>
              <a:rPr lang="es-ES" sz="5400" dirty="0" smtClean="0">
                <a:latin typeface="Bernard MT Condensed" panose="02050806060905020404" pitchFamily="18" charset="0"/>
              </a:rPr>
              <a:t>EJEMPLO de PRUDENCIA</a:t>
            </a:r>
            <a:endParaRPr lang="es-ES" sz="5400" dirty="0"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236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367" y="189186"/>
            <a:ext cx="5652788" cy="633773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91" y="246856"/>
            <a:ext cx="5613675" cy="6280068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832094" y="5119058"/>
            <a:ext cx="5738649" cy="80404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4324" y="4858298"/>
            <a:ext cx="10515600" cy="1325563"/>
          </a:xfrm>
        </p:spPr>
        <p:txBody>
          <a:bodyPr/>
          <a:lstStyle/>
          <a:p>
            <a:r>
              <a:rPr lang="es-ES" dirty="0" smtClean="0"/>
              <a:t>EJEMPLO de POBREZA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0217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186267"/>
            <a:ext cx="12005732" cy="651933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68927" y="786123"/>
            <a:ext cx="4453759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Eras Bold ITC" panose="020B0907030504020204" pitchFamily="34" charset="0"/>
              </a:rPr>
              <a:t>EJEMPLO </a:t>
            </a:r>
            <a:br>
              <a:rPr lang="es-ES" dirty="0" smtClean="0">
                <a:latin typeface="Eras Bold ITC" panose="020B0907030504020204" pitchFamily="34" charset="0"/>
              </a:rPr>
            </a:br>
            <a:r>
              <a:rPr lang="es-ES" dirty="0" smtClean="0">
                <a:latin typeface="Eras Bold ITC" panose="020B0907030504020204" pitchFamily="34" charset="0"/>
              </a:rPr>
              <a:t>de </a:t>
            </a:r>
            <a:br>
              <a:rPr lang="es-ES" dirty="0" smtClean="0">
                <a:latin typeface="Eras Bold ITC" panose="020B0907030504020204" pitchFamily="34" charset="0"/>
              </a:rPr>
            </a:br>
            <a:r>
              <a:rPr lang="es-ES" dirty="0" smtClean="0">
                <a:latin typeface="Eras Bold ITC" panose="020B0907030504020204" pitchFamily="34" charset="0"/>
              </a:rPr>
              <a:t>GRATITUD</a:t>
            </a:r>
            <a:endParaRPr lang="es-ES" dirty="0">
              <a:latin typeface="Eras Bold ITC" panose="020B0907030504020204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195" y="313266"/>
            <a:ext cx="5168138" cy="6265333"/>
          </a:xfr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1703939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36" y="182880"/>
            <a:ext cx="11631168" cy="645566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736" y="324336"/>
            <a:ext cx="5877252" cy="618619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4" name="Rectángulo 3"/>
          <p:cNvSpPr/>
          <p:nvPr/>
        </p:nvSpPr>
        <p:spPr>
          <a:xfrm>
            <a:off x="939233" y="994277"/>
            <a:ext cx="425776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EJEMPLO para</a:t>
            </a:r>
          </a:p>
          <a:p>
            <a:pPr algn="ctr"/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los </a:t>
            </a:r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s-ES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OBREROS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38"/>
          <a:stretch/>
        </p:blipFill>
        <p:spPr>
          <a:xfrm>
            <a:off x="780369" y="3329688"/>
            <a:ext cx="4762500" cy="272777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2811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219456"/>
            <a:ext cx="11686032" cy="634593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5400" dirty="0" smtClean="0">
                <a:latin typeface="Bauhaus 93" panose="04030905020B02020C02" pitchFamily="82" charset="0"/>
              </a:rPr>
              <a:t>EJEMPLO DE LA MISIÓN</a:t>
            </a:r>
            <a:endParaRPr lang="es-ES" sz="5400" dirty="0">
              <a:latin typeface="Bauhaus 93" panose="04030905020B02020C02" pitchFamily="82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119" y="1416368"/>
            <a:ext cx="6523101" cy="4888960"/>
          </a:xfrm>
          <a:ln w="76200">
            <a:solidFill>
              <a:schemeClr val="bg2">
                <a:lumMod val="1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48537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41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453384" y="63563"/>
            <a:ext cx="9348216" cy="1325563"/>
          </a:xfrm>
        </p:spPr>
        <p:txBody>
          <a:bodyPr/>
          <a:lstStyle/>
          <a:p>
            <a:r>
              <a:rPr lang="es-ES" b="1" dirty="0" smtClean="0">
                <a:latin typeface="Aharoni" panose="02010803020104030203" pitchFamily="2" charset="-79"/>
                <a:cs typeface="Aharoni" panose="02010803020104030203" pitchFamily="2" charset="-79"/>
              </a:rPr>
              <a:t>CUSTODIO de la VIRGINIDAD</a:t>
            </a:r>
            <a:endParaRPr lang="es-ES" b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32" y="1389126"/>
            <a:ext cx="7513320" cy="479221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1" y="1389126"/>
            <a:ext cx="3593211" cy="479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0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70" t="-1067" r="12574" b="1067"/>
          <a:stretch/>
        </p:blipFill>
        <p:spPr>
          <a:xfrm>
            <a:off x="6108191" y="187530"/>
            <a:ext cx="5779009" cy="629107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51063" y="3648613"/>
            <a:ext cx="3780853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CONSUELO </a:t>
            </a:r>
            <a:br>
              <a:rPr lang="es-ES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DE </a:t>
            </a:r>
            <a:br>
              <a:rPr lang="es-ES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LOS </a:t>
            </a:r>
            <a:br>
              <a:rPr lang="es-ES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QUE </a:t>
            </a:r>
            <a:br>
              <a:rPr lang="es-ES" dirty="0" smtClean="0">
                <a:solidFill>
                  <a:schemeClr val="bg1"/>
                </a:solidFill>
                <a:latin typeface="Arial Black" panose="020B0A04020102020204" pitchFamily="34" charset="0"/>
              </a:rPr>
            </a:br>
            <a:r>
              <a:rPr lang="es-ES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SUFREN</a:t>
            </a:r>
            <a:endParaRPr lang="es-ES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82" y="242234"/>
            <a:ext cx="5734622" cy="6236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57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45" y="190932"/>
            <a:ext cx="11632103" cy="647587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38348" y="396491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Ravie" panose="04040805050809020602" pitchFamily="82" charset="0"/>
              </a:rPr>
              <a:t>ESPERANZA </a:t>
            </a:r>
            <a:br>
              <a:rPr lang="es-ES" dirty="0" smtClean="0">
                <a:latin typeface="Ravie" panose="04040805050809020602" pitchFamily="82" charset="0"/>
              </a:rPr>
            </a:br>
            <a:r>
              <a:rPr lang="es-ES" dirty="0" smtClean="0">
                <a:latin typeface="Ravie" panose="04040805050809020602" pitchFamily="82" charset="0"/>
              </a:rPr>
              <a:t>DE LOS </a:t>
            </a:r>
            <a:br>
              <a:rPr lang="es-ES" dirty="0" smtClean="0">
                <a:latin typeface="Ravie" panose="04040805050809020602" pitchFamily="82" charset="0"/>
              </a:rPr>
            </a:br>
            <a:r>
              <a:rPr lang="es-ES" dirty="0" smtClean="0">
                <a:latin typeface="Ravie" panose="04040805050809020602" pitchFamily="82" charset="0"/>
              </a:rPr>
              <a:t>AFLIGIDOS</a:t>
            </a:r>
            <a:endParaRPr lang="es-ES" dirty="0">
              <a:latin typeface="Ravie" panose="04040805050809020602" pitchFamily="82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896" y="329053"/>
            <a:ext cx="4627142" cy="6199632"/>
          </a:xfrm>
        </p:spPr>
      </p:pic>
    </p:spTree>
    <p:extLst>
      <p:ext uri="{BB962C8B-B14F-4D97-AF65-F5344CB8AC3E}">
        <p14:creationId xmlns:p14="http://schemas.microsoft.com/office/powerpoint/2010/main" val="23823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0" y="361950"/>
            <a:ext cx="4514850" cy="614439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59337" y="2262159"/>
            <a:ext cx="7108767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Cooper Black" panose="0208090404030B020404" pitchFamily="18" charset="0"/>
              </a:rPr>
              <a:t>PATRONO 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DE 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LOS </a:t>
            </a:r>
            <a:br>
              <a:rPr lang="es-ES" dirty="0" smtClean="0">
                <a:latin typeface="Cooper Black" panose="0208090404030B020404" pitchFamily="18" charset="0"/>
              </a:rPr>
            </a:br>
            <a:r>
              <a:rPr lang="es-ES" dirty="0" smtClean="0">
                <a:latin typeface="Cooper Black" panose="0208090404030B020404" pitchFamily="18" charset="0"/>
              </a:rPr>
              <a:t>MORIBUNDOS</a:t>
            </a:r>
            <a:endParaRPr lang="es-ES" dirty="0">
              <a:latin typeface="Cooper Black" panose="0208090404030B0204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361950"/>
            <a:ext cx="7105650" cy="614439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42900" y="361950"/>
            <a:ext cx="11620500" cy="6144390"/>
          </a:xfrm>
          <a:prstGeom prst="rect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8103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29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514" y="0"/>
            <a:ext cx="5282272" cy="6858000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352551" y="1255067"/>
            <a:ext cx="3830142" cy="43478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Right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5400" b="1" cap="none" spc="0" dirty="0" smtClean="0">
                <a:ln/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AMPARO</a:t>
            </a:r>
          </a:p>
          <a:p>
            <a:pPr algn="ctr"/>
            <a:r>
              <a:rPr lang="es-ES" sz="5400" b="1" dirty="0" smtClean="0">
                <a:ln/>
                <a:solidFill>
                  <a:schemeClr val="tx1">
                    <a:lumMod val="85000"/>
                    <a:lumOff val="15000"/>
                  </a:schemeClr>
                </a:solidFill>
              </a:rPr>
              <a:t>DE LAS</a:t>
            </a:r>
          </a:p>
          <a:p>
            <a:pPr algn="ctr"/>
            <a:r>
              <a:rPr lang="es-ES" sz="5400" b="1" cap="none" spc="0" dirty="0" smtClean="0">
                <a:ln/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FAMILIAS</a:t>
            </a:r>
            <a:endParaRPr lang="es-ES" sz="5400" b="1" cap="none" spc="0" dirty="0">
              <a:ln/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462772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58" y="365125"/>
            <a:ext cx="11611428" cy="626790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0772" y="4521313"/>
            <a:ext cx="10515600" cy="1325563"/>
          </a:xfrm>
        </p:spPr>
        <p:txBody>
          <a:bodyPr>
            <a:normAutofit/>
          </a:bodyPr>
          <a:lstStyle/>
          <a:p>
            <a:r>
              <a:rPr lang="es-ES" sz="4000" dirty="0" smtClean="0">
                <a:latin typeface="Arial Black" panose="020B0A04020102020204" pitchFamily="34" charset="0"/>
              </a:rPr>
              <a:t>HOMBRE de los </a:t>
            </a:r>
            <a:br>
              <a:rPr lang="es-ES" sz="4000" dirty="0" smtClean="0">
                <a:latin typeface="Arial Black" panose="020B0A04020102020204" pitchFamily="34" charset="0"/>
              </a:rPr>
            </a:br>
            <a:r>
              <a:rPr lang="es-ES" sz="4000" dirty="0" smtClean="0">
                <a:latin typeface="Arial Black" panose="020B0A04020102020204" pitchFamily="34" charset="0"/>
              </a:rPr>
              <a:t>PROYECTOS DIVINOS</a:t>
            </a:r>
            <a:endParaRPr lang="es-ES" sz="4000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172" y="1171914"/>
            <a:ext cx="4140200" cy="496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9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900" y="247650"/>
            <a:ext cx="5372100" cy="6373813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48600" y="2498725"/>
            <a:ext cx="43434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Elephant" panose="02020904090505020303" pitchFamily="18" charset="0"/>
              </a:rPr>
              <a:t>MODELO </a:t>
            </a:r>
            <a:br>
              <a:rPr lang="es-ES" dirty="0" smtClean="0">
                <a:latin typeface="Elephant" panose="02020904090505020303" pitchFamily="18" charset="0"/>
              </a:rPr>
            </a:br>
            <a:r>
              <a:rPr lang="es-ES" dirty="0" smtClean="0">
                <a:latin typeface="Elephant" panose="02020904090505020303" pitchFamily="18" charset="0"/>
              </a:rPr>
              <a:t>DE </a:t>
            </a:r>
            <a:br>
              <a:rPr lang="es-ES" dirty="0" smtClean="0">
                <a:latin typeface="Elephant" panose="02020904090505020303" pitchFamily="18" charset="0"/>
              </a:rPr>
            </a:br>
            <a:r>
              <a:rPr lang="es-ES" dirty="0" smtClean="0">
                <a:latin typeface="Elephant" panose="02020904090505020303" pitchFamily="18" charset="0"/>
              </a:rPr>
              <a:t>LA </a:t>
            </a:r>
            <a:br>
              <a:rPr lang="es-ES" dirty="0" smtClean="0">
                <a:latin typeface="Elephant" panose="02020904090505020303" pitchFamily="18" charset="0"/>
              </a:rPr>
            </a:br>
            <a:r>
              <a:rPr lang="es-ES" dirty="0" smtClean="0">
                <a:latin typeface="Elephant" panose="02020904090505020303" pitchFamily="18" charset="0"/>
              </a:rPr>
              <a:t>VIDA </a:t>
            </a:r>
            <a:br>
              <a:rPr lang="es-ES" dirty="0" smtClean="0">
                <a:latin typeface="Elephant" panose="02020904090505020303" pitchFamily="18" charset="0"/>
              </a:rPr>
            </a:br>
            <a:r>
              <a:rPr lang="es-ES" dirty="0" smtClean="0">
                <a:latin typeface="Elephant" panose="02020904090505020303" pitchFamily="18" charset="0"/>
              </a:rPr>
              <a:t>DOMÉSTICA</a:t>
            </a:r>
            <a:endParaRPr lang="es-ES" dirty="0">
              <a:latin typeface="Elephant" panose="02020904090505020303" pitchFamily="18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924" y="247650"/>
            <a:ext cx="5381626" cy="6373813"/>
          </a:xfrm>
        </p:spPr>
      </p:pic>
    </p:spTree>
    <p:extLst>
      <p:ext uri="{BB962C8B-B14F-4D97-AF65-F5344CB8AC3E}">
        <p14:creationId xmlns:p14="http://schemas.microsoft.com/office/powerpoint/2010/main" val="388985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7"/>
          <a:stretch/>
        </p:blipFill>
        <p:spPr>
          <a:xfrm>
            <a:off x="136304" y="171450"/>
            <a:ext cx="11788995" cy="6496049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655" y="377031"/>
            <a:ext cx="5445345" cy="6134101"/>
          </a:xfr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8534400" y="2457451"/>
            <a:ext cx="2971800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>
                <a:latin typeface="Bauhaus 93" panose="04030905020B02020C02" pitchFamily="82" charset="0"/>
              </a:rPr>
              <a:t>SAN</a:t>
            </a:r>
            <a:br>
              <a:rPr lang="es-ES" b="1" dirty="0" smtClean="0">
                <a:latin typeface="Bauhaus 93" panose="04030905020B02020C02" pitchFamily="82" charset="0"/>
              </a:rPr>
            </a:br>
            <a:r>
              <a:rPr lang="es-ES" b="1" dirty="0" smtClean="0">
                <a:latin typeface="Bauhaus 93" panose="04030905020B02020C02" pitchFamily="82" charset="0"/>
              </a:rPr>
              <a:t>JOSÉ,</a:t>
            </a:r>
            <a:br>
              <a:rPr lang="es-ES" b="1" dirty="0" smtClean="0">
                <a:latin typeface="Bauhaus 93" panose="04030905020B02020C02" pitchFamily="82" charset="0"/>
              </a:rPr>
            </a:br>
            <a:r>
              <a:rPr lang="es-ES" b="1" dirty="0" smtClean="0">
                <a:latin typeface="Bauhaus 93" panose="04030905020B02020C02" pitchFamily="82" charset="0"/>
              </a:rPr>
              <a:t>PATRONO</a:t>
            </a:r>
            <a:br>
              <a:rPr lang="es-ES" b="1" dirty="0" smtClean="0">
                <a:latin typeface="Bauhaus 93" panose="04030905020B02020C02" pitchFamily="82" charset="0"/>
              </a:rPr>
            </a:br>
            <a:r>
              <a:rPr lang="es-ES" b="1" dirty="0" smtClean="0">
                <a:latin typeface="Bauhaus 93" panose="04030905020B02020C02" pitchFamily="82" charset="0"/>
              </a:rPr>
              <a:t>DE</a:t>
            </a:r>
            <a:br>
              <a:rPr lang="es-ES" b="1" dirty="0" smtClean="0">
                <a:latin typeface="Bauhaus 93" panose="04030905020B02020C02" pitchFamily="82" charset="0"/>
              </a:rPr>
            </a:br>
            <a:r>
              <a:rPr lang="es-ES" b="1" dirty="0" smtClean="0">
                <a:latin typeface="Bauhaus 93" panose="04030905020B02020C02" pitchFamily="82" charset="0"/>
              </a:rPr>
              <a:t>LAS</a:t>
            </a:r>
            <a:br>
              <a:rPr lang="es-ES" b="1" dirty="0" smtClean="0">
                <a:latin typeface="Bauhaus 93" panose="04030905020B02020C02" pitchFamily="82" charset="0"/>
              </a:rPr>
            </a:br>
            <a:r>
              <a:rPr lang="es-ES" b="1" dirty="0" smtClean="0">
                <a:latin typeface="Bauhaus 93" panose="04030905020B02020C02" pitchFamily="82" charset="0"/>
              </a:rPr>
              <a:t>ESCUELAS</a:t>
            </a:r>
            <a:endParaRPr lang="es-ES" b="1" dirty="0">
              <a:latin typeface="Bauhaus 93" panose="04030905020B02020C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833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047901" y="514349"/>
            <a:ext cx="10286855" cy="58489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Down">
              <a:avLst>
                <a:gd name="adj" fmla="val 33333"/>
              </a:avLst>
            </a:prstTxWarp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PATRONO de la IGLESIA UNIVERSAL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6" y="1302359"/>
            <a:ext cx="10058400" cy="483174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619250" y="6134100"/>
            <a:ext cx="15129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J.SOLER M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59668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27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1752" y="1439486"/>
            <a:ext cx="6845404" cy="48768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914400" y="340513"/>
            <a:ext cx="975611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FadeLeft">
              <a:avLst/>
            </a:prstTxWarp>
            <a:spAutoFit/>
          </a:bodyPr>
          <a:lstStyle/>
          <a:p>
            <a:pPr algn="ctr"/>
            <a:r>
              <a:rPr lang="es-E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</a:rPr>
              <a:t>ESPOSO de la MADRE de DIOS</a:t>
            </a:r>
            <a:endParaRPr lang="es-E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effectLst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79" y="1439486"/>
            <a:ext cx="4168573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0195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538" y="365125"/>
            <a:ext cx="5715000" cy="618530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4469" y="1379278"/>
            <a:ext cx="10515600" cy="1325563"/>
          </a:xfrm>
        </p:spPr>
        <p:txBody>
          <a:bodyPr>
            <a:noAutofit/>
          </a:bodyPr>
          <a:lstStyle/>
          <a:p>
            <a:r>
              <a:rPr lang="es-ES" sz="4800" dirty="0" smtClean="0">
                <a:latin typeface="Bodoni MT Black" panose="02070A03080606020203" pitchFamily="18" charset="0"/>
              </a:rPr>
              <a:t>HOMBRE </a:t>
            </a:r>
            <a:br>
              <a:rPr lang="es-ES" sz="4800" dirty="0" smtClean="0">
                <a:latin typeface="Bodoni MT Black" panose="02070A03080606020203" pitchFamily="18" charset="0"/>
              </a:rPr>
            </a:br>
            <a:r>
              <a:rPr lang="es-ES" sz="4800" dirty="0" smtClean="0">
                <a:latin typeface="Bodoni MT Black" panose="02070A03080606020203" pitchFamily="18" charset="0"/>
              </a:rPr>
              <a:t>DEL  </a:t>
            </a:r>
            <a:br>
              <a:rPr lang="es-ES" sz="4800" dirty="0" smtClean="0">
                <a:latin typeface="Bodoni MT Black" panose="02070A03080606020203" pitchFamily="18" charset="0"/>
              </a:rPr>
            </a:br>
            <a:r>
              <a:rPr lang="es-ES" sz="4800" dirty="0" smtClean="0">
                <a:latin typeface="Bodoni MT Black" panose="02070A03080606020203" pitchFamily="18" charset="0"/>
              </a:rPr>
              <a:t>S I L E N C I O</a:t>
            </a:r>
            <a:endParaRPr lang="es-ES" sz="4800" dirty="0">
              <a:latin typeface="Bodoni MT Black" panose="02070A03080606020203" pitchFamily="18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65125"/>
            <a:ext cx="5534891" cy="62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4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83586" y="-2152938"/>
            <a:ext cx="5851261" cy="1148897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7255734" y="2551698"/>
            <a:ext cx="39982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odoni MT Black" panose="02070A03080606020203" pitchFamily="18" charset="0"/>
              </a:rPr>
              <a:t>HOMBRE </a:t>
            </a:r>
          </a:p>
          <a:p>
            <a:pPr algn="ctr"/>
            <a:r>
              <a:rPr lang="es-E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Bodoni MT Black" panose="02070A03080606020203" pitchFamily="18" charset="0"/>
              </a:rPr>
              <a:t>DE FE</a:t>
            </a:r>
            <a:endParaRPr lang="es-E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Bodoni MT Black" panose="02070A03080606020203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30" y="1034560"/>
            <a:ext cx="5546147" cy="511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43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615142" y="315884"/>
            <a:ext cx="9326880" cy="63675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rapecio 4"/>
          <p:cNvSpPr/>
          <p:nvPr/>
        </p:nvSpPr>
        <p:spPr>
          <a:xfrm rot="16200000">
            <a:off x="2696855" y="-2465348"/>
            <a:ext cx="6858003" cy="11788694"/>
          </a:xfrm>
          <a:prstGeom prst="trapezoid">
            <a:avLst/>
          </a:prstGeom>
          <a:solidFill>
            <a:srgbClr val="66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6400" y="257631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latin typeface="Broadway" panose="04040905080B02020502" pitchFamily="82" charset="0"/>
              </a:rPr>
              <a:t>HOMBRE </a:t>
            </a:r>
            <a:br>
              <a:rPr lang="es-ES" dirty="0" smtClean="0">
                <a:latin typeface="Broadway" panose="04040905080B02020502" pitchFamily="82" charset="0"/>
              </a:rPr>
            </a:br>
            <a:r>
              <a:rPr lang="es-ES" dirty="0" smtClean="0">
                <a:latin typeface="Broadway" panose="04040905080B02020502" pitchFamily="82" charset="0"/>
              </a:rPr>
              <a:t>DE </a:t>
            </a:r>
            <a:br>
              <a:rPr lang="es-ES" dirty="0" smtClean="0">
                <a:latin typeface="Broadway" panose="04040905080B02020502" pitchFamily="82" charset="0"/>
              </a:rPr>
            </a:br>
            <a:r>
              <a:rPr lang="es-ES" dirty="0" smtClean="0">
                <a:latin typeface="Broadway" panose="04040905080B02020502" pitchFamily="82" charset="0"/>
              </a:rPr>
              <a:t>ESPERANZA</a:t>
            </a:r>
            <a:endParaRPr lang="es-ES" dirty="0">
              <a:latin typeface="Broadway" panose="04040905080B02020502" pitchFamily="8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433" y="951806"/>
            <a:ext cx="4638500" cy="495438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256400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67000"/>
              </a:schemeClr>
            </a:gs>
            <a:gs pos="39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462" y="157941"/>
            <a:ext cx="4076700" cy="655042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659583" y="2310303"/>
            <a:ext cx="6410498" cy="1325563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>HOMBRE </a:t>
            </a:r>
            <a:br>
              <a:rPr lang="es-ES" b="1" dirty="0" smtClean="0"/>
            </a:br>
            <a:r>
              <a:rPr lang="es-ES" b="1" dirty="0" smtClean="0"/>
              <a:t>del </a:t>
            </a:r>
            <a:br>
              <a:rPr lang="es-ES" b="1" dirty="0" smtClean="0"/>
            </a:br>
            <a:r>
              <a:rPr lang="es-ES" b="1" dirty="0" smtClean="0"/>
              <a:t>AMOR </a:t>
            </a:r>
            <a:br>
              <a:rPr lang="es-ES" b="1" dirty="0" smtClean="0"/>
            </a:br>
            <a:r>
              <a:rPr lang="es-ES" b="1" dirty="0" smtClean="0"/>
              <a:t>a </a:t>
            </a:r>
            <a:br>
              <a:rPr lang="es-ES" b="1" dirty="0" smtClean="0"/>
            </a:br>
            <a:r>
              <a:rPr lang="es-ES" b="1" dirty="0" smtClean="0"/>
              <a:t>DIOS</a:t>
            </a:r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79" y="157942"/>
            <a:ext cx="5047498" cy="6550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10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04" y="263791"/>
            <a:ext cx="11761772" cy="630326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2891" y="446975"/>
            <a:ext cx="10515600" cy="1325563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HOMBRE DE LA ACOGIDA</a:t>
            </a:r>
            <a:endParaRPr lang="es-ES" sz="36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195" y="1955722"/>
            <a:ext cx="3923954" cy="398445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040" y="322284"/>
            <a:ext cx="4838008" cy="618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98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91</Words>
  <Application>Microsoft Office PowerPoint</Application>
  <PresentationFormat>Panorámica</PresentationFormat>
  <Paragraphs>43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47" baseType="lpstr">
      <vt:lpstr>Aharoni</vt:lpstr>
      <vt:lpstr>Arial</vt:lpstr>
      <vt:lpstr>Arial Black</vt:lpstr>
      <vt:lpstr>Bauhaus 93</vt:lpstr>
      <vt:lpstr>Berlin Sans FB Demi</vt:lpstr>
      <vt:lpstr>Bernard MT Condensed</vt:lpstr>
      <vt:lpstr>Bodoni MT Black</vt:lpstr>
      <vt:lpstr>Broadway</vt:lpstr>
      <vt:lpstr>Calibri</vt:lpstr>
      <vt:lpstr>Calibri Light</vt:lpstr>
      <vt:lpstr>Cooper Black</vt:lpstr>
      <vt:lpstr>Elephant</vt:lpstr>
      <vt:lpstr>Eras Bold ITC</vt:lpstr>
      <vt:lpstr>Ravie</vt:lpstr>
      <vt:lpstr>Tema de Office</vt:lpstr>
      <vt:lpstr>Presentación de PowerPoint</vt:lpstr>
      <vt:lpstr>Presentación de PowerPoint</vt:lpstr>
      <vt:lpstr>HOMBRE de los  PROYECTOS DIVINOS</vt:lpstr>
      <vt:lpstr>Presentación de PowerPoint</vt:lpstr>
      <vt:lpstr>HOMBRE  DEL   S I L E N C I O</vt:lpstr>
      <vt:lpstr>Presentación de PowerPoint</vt:lpstr>
      <vt:lpstr>HOMBRE  DE  ESPERANZA</vt:lpstr>
      <vt:lpstr>HOMBRE  del  AMOR  a  DIOS</vt:lpstr>
      <vt:lpstr>HOMBRE DE LA ACOGIDA</vt:lpstr>
      <vt:lpstr>Presentación de PowerPoint</vt:lpstr>
      <vt:lpstr>HOMBRE de la  DOCILIDAD</vt:lpstr>
      <vt:lpstr>Presentación de PowerPoint</vt:lpstr>
      <vt:lpstr>HOMBRE DE LA SENCILLEZ</vt:lpstr>
      <vt:lpstr>HOMBRE  DE  LA  CONFIANZA</vt:lpstr>
      <vt:lpstr>Presentación de PowerPoint</vt:lpstr>
      <vt:lpstr>EJEMPLO  DE  HUMILDAD</vt:lpstr>
      <vt:lpstr>EJEMPLO DE FORTALEZA</vt:lpstr>
      <vt:lpstr>Presentación de PowerPoint</vt:lpstr>
      <vt:lpstr>SAN JOSÉ,  EJEMPLO de  JUSTICIA</vt:lpstr>
      <vt:lpstr>EJEMPLO de PRUDENCIA</vt:lpstr>
      <vt:lpstr>EJEMPLO de POBREZA</vt:lpstr>
      <vt:lpstr>EJEMPLO  de  GRATITUD</vt:lpstr>
      <vt:lpstr>Presentación de PowerPoint</vt:lpstr>
      <vt:lpstr>EJEMPLO DE LA MISIÓN</vt:lpstr>
      <vt:lpstr>CUSTODIO de la VIRGINIDAD</vt:lpstr>
      <vt:lpstr>CONSUELO  DE  LOS  QUE  SUFREN</vt:lpstr>
      <vt:lpstr>ESPERANZA  DE LOS  AFLIGIDOS</vt:lpstr>
      <vt:lpstr>PATRONO  DE  LOS  MORIBUNDOS</vt:lpstr>
      <vt:lpstr>Presentación de PowerPoint</vt:lpstr>
      <vt:lpstr>MODELO  DE  LA  VIDA  DOMÉSTICA</vt:lpstr>
      <vt:lpstr>SAN JOSÉ, PATRONO DE LAS ESCUELAS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SOLER MATAIX</dc:creator>
  <cp:lastModifiedBy>José Soler Mataix</cp:lastModifiedBy>
  <cp:revision>24</cp:revision>
  <dcterms:created xsi:type="dcterms:W3CDTF">2014-11-02T20:55:54Z</dcterms:created>
  <dcterms:modified xsi:type="dcterms:W3CDTF">2014-11-10T11:11:34Z</dcterms:modified>
</cp:coreProperties>
</file>