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2" autoAdjust="0"/>
    <p:restoredTop sz="94660"/>
  </p:normalViewPr>
  <p:slideViewPr>
    <p:cSldViewPr snapToGrid="0">
      <p:cViewPr varScale="1">
        <p:scale>
          <a:sx n="78" d="100"/>
          <a:sy n="78" d="100"/>
        </p:scale>
        <p:origin x="6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39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48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2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433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98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11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39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57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929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69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B94E2-2E5F-4CE6-8608-93FD6306A3E1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E457F-BAC2-45B0-9197-D3230877E9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13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7" y="163531"/>
            <a:ext cx="11557996" cy="6424036"/>
          </a:xfrm>
          <a:prstGeom prst="rect">
            <a:avLst/>
          </a:prstGeom>
        </p:spPr>
      </p:pic>
      <p:sp>
        <p:nvSpPr>
          <p:cNvPr id="17" name="Estrella de 10 puntas 16"/>
          <p:cNvSpPr/>
          <p:nvPr/>
        </p:nvSpPr>
        <p:spPr>
          <a:xfrm>
            <a:off x="3356838" y="2640144"/>
            <a:ext cx="2627231" cy="2794248"/>
          </a:xfrm>
          <a:prstGeom prst="star10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strella de 10 puntas 14"/>
          <p:cNvSpPr/>
          <p:nvPr/>
        </p:nvSpPr>
        <p:spPr>
          <a:xfrm>
            <a:off x="6014461" y="1545733"/>
            <a:ext cx="2762025" cy="2860981"/>
          </a:xfrm>
          <a:prstGeom prst="star10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strella de 12 puntas 3"/>
          <p:cNvSpPr/>
          <p:nvPr/>
        </p:nvSpPr>
        <p:spPr>
          <a:xfrm>
            <a:off x="466681" y="3526970"/>
            <a:ext cx="2890157" cy="2922814"/>
          </a:xfrm>
          <a:prstGeom prst="star12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086" y="140050"/>
            <a:ext cx="2914141" cy="29446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05913" y="4376055"/>
            <a:ext cx="11476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</a:t>
            </a:r>
            <a:endParaRPr lang="es-E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214206" y="3375549"/>
            <a:ext cx="9428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</a:t>
            </a:r>
            <a:endParaRPr lang="es-E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467435" y="2203531"/>
            <a:ext cx="17203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</a:t>
            </a:r>
            <a:endParaRPr lang="es-E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085621" y="950641"/>
            <a:ext cx="17442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</a:t>
            </a:r>
            <a:endParaRPr lang="es-E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Estrella de 24 puntas 11"/>
          <p:cNvSpPr/>
          <p:nvPr/>
        </p:nvSpPr>
        <p:spPr>
          <a:xfrm>
            <a:off x="9295803" y="4344220"/>
            <a:ext cx="1534078" cy="1669155"/>
          </a:xfrm>
          <a:prstGeom prst="star24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9647293" y="4517077"/>
            <a:ext cx="9637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endParaRPr lang="es-E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50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curtains"/>
        <p:sndAc>
          <p:stSnd loop="1">
            <p:snd r:embed="rId2" name="01. Angie.wav"/>
          </p:stSnd>
        </p:sndAc>
      </p:transition>
    </mc:Choice>
    <mc:Fallback xmlns="">
      <p:transition spd="slow">
        <p:fade/>
        <p:sndAc>
          <p:stSnd loop="1">
            <p:snd r:embed="rId5" name="01. Angi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5" b="24000"/>
          <a:stretch/>
        </p:blipFill>
        <p:spPr>
          <a:xfrm>
            <a:off x="8890826" y="506125"/>
            <a:ext cx="2946498" cy="60941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85761" y="2549610"/>
            <a:ext cx="5180215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Todos</a:t>
            </a:r>
            <a:br>
              <a:rPr lang="es-ES" b="1" dirty="0" smtClean="0"/>
            </a:br>
            <a:r>
              <a:rPr lang="es-ES" b="1" dirty="0" smtClean="0"/>
              <a:t>tenemos</a:t>
            </a:r>
            <a:br>
              <a:rPr lang="es-ES" b="1" dirty="0" smtClean="0"/>
            </a:br>
            <a:r>
              <a:rPr lang="es-ES" b="1" dirty="0" smtClean="0"/>
              <a:t>defectos,</a:t>
            </a:r>
            <a:br>
              <a:rPr lang="es-ES" b="1" dirty="0" smtClean="0"/>
            </a:br>
            <a:r>
              <a:rPr lang="es-ES" b="1" dirty="0" smtClean="0"/>
              <a:t>mira los</a:t>
            </a:r>
            <a:br>
              <a:rPr lang="es-ES" b="1" dirty="0" smtClean="0"/>
            </a:br>
            <a:r>
              <a:rPr lang="es-ES" b="1" dirty="0" smtClean="0"/>
              <a:t>tuyos y</a:t>
            </a:r>
            <a:br>
              <a:rPr lang="es-ES" b="1" dirty="0" smtClean="0"/>
            </a:br>
            <a:r>
              <a:rPr lang="es-ES" b="1" dirty="0" smtClean="0"/>
              <a:t>deja </a:t>
            </a:r>
            <a:br>
              <a:rPr lang="es-ES" b="1" dirty="0" smtClean="0"/>
            </a:br>
            <a:r>
              <a:rPr lang="es-ES" b="1" dirty="0" smtClean="0"/>
              <a:t>lo de</a:t>
            </a:r>
            <a:br>
              <a:rPr lang="es-ES" b="1" dirty="0" smtClean="0"/>
            </a:br>
            <a:r>
              <a:rPr lang="es-ES" b="1" dirty="0" smtClean="0"/>
              <a:t>los demás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8"/>
          <a:stretch/>
        </p:blipFill>
        <p:spPr>
          <a:xfrm>
            <a:off x="332509" y="506125"/>
            <a:ext cx="8558317" cy="609418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32509" y="506125"/>
            <a:ext cx="11504815" cy="60941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6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559558" y="409433"/>
            <a:ext cx="11141160" cy="6114197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9835" y="365125"/>
            <a:ext cx="10515600" cy="1325563"/>
          </a:xfrm>
        </p:spPr>
        <p:txBody>
          <a:bodyPr/>
          <a:lstStyle/>
          <a:p>
            <a:r>
              <a:rPr lang="es-ES" b="1" dirty="0" smtClean="0"/>
              <a:t>Poda a tiempo, crecerás y tendrás frutos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14" y="1690688"/>
            <a:ext cx="7204899" cy="408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2" y="1734996"/>
            <a:ext cx="3171825" cy="404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8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3871"/>
          <a:stretch/>
        </p:blipFill>
        <p:spPr>
          <a:xfrm>
            <a:off x="359749" y="217389"/>
            <a:ext cx="11544383" cy="64035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605" y="846667"/>
            <a:ext cx="10498667" cy="536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2303840" y="935467"/>
            <a:ext cx="8589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SUBLIMA tus BUENAS OBRAS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" r="58081" b="27608"/>
          <a:stretch/>
        </p:blipFill>
        <p:spPr>
          <a:xfrm>
            <a:off x="7095067" y="2270573"/>
            <a:ext cx="2319865" cy="2297175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9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47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31076" y="1213945"/>
            <a:ext cx="6558455" cy="17026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4" t="23973" r="1791" b="48717"/>
          <a:stretch/>
        </p:blipFill>
        <p:spPr>
          <a:xfrm>
            <a:off x="898033" y="4054570"/>
            <a:ext cx="9113069" cy="22229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93" y="348004"/>
            <a:ext cx="3508976" cy="3434557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75138" y="1444227"/>
            <a:ext cx="10515600" cy="1325563"/>
          </a:xfrm>
        </p:spPr>
        <p:txBody>
          <a:bodyPr/>
          <a:lstStyle/>
          <a:p>
            <a:r>
              <a:rPr lang="es-ES" b="1" dirty="0" smtClean="0"/>
              <a:t>NO PUEDES SER SEVERO</a:t>
            </a:r>
            <a:br>
              <a:rPr lang="es-ES" b="1" dirty="0" smtClean="0"/>
            </a:br>
            <a:r>
              <a:rPr lang="es-ES" b="1" dirty="0" smtClean="0"/>
              <a:t>CON LOS DEMÁS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8436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42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843639"/>
            <a:ext cx="9393694" cy="490401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09619" y="2603836"/>
            <a:ext cx="3704896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  <a:t>Evita</a:t>
            </a:r>
            <a:b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</a:br>
            <a: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  <a:t>ser</a:t>
            </a:r>
            <a:b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</a:br>
            <a: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  <a:t>melindroso</a:t>
            </a:r>
            <a:b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</a:br>
            <a: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  <a:t>y ten</a:t>
            </a:r>
            <a:b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</a:br>
            <a: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  <a:t>sanos</a:t>
            </a:r>
            <a:b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</a:br>
            <a:r>
              <a:rPr lang="es-ES" b="1" dirty="0" smtClean="0">
                <a:solidFill>
                  <a:srgbClr val="FFFF00"/>
                </a:solidFill>
                <a:latin typeface="David" panose="020E0502060401010101" pitchFamily="34" charset="-79"/>
                <a:ea typeface="DejaVu Sans" panose="020B0603030804020204" pitchFamily="34" charset="0"/>
                <a:cs typeface="David" panose="020E0502060401010101" pitchFamily="34" charset="-79"/>
              </a:rPr>
              <a:t>estímulos</a:t>
            </a:r>
            <a:endParaRPr lang="es-ES" b="1" dirty="0">
              <a:solidFill>
                <a:srgbClr val="FFFF00"/>
              </a:solidFill>
              <a:latin typeface="David" panose="020E0502060401010101" pitchFamily="34" charset="-79"/>
              <a:ea typeface="DejaVu Sans" panose="020B0603030804020204" pitchFamily="34" charset="0"/>
              <a:cs typeface="David" panose="020E0502060401010101" pitchFamily="34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1"/>
          <a:stretch/>
        </p:blipFill>
        <p:spPr>
          <a:xfrm>
            <a:off x="779198" y="1308097"/>
            <a:ext cx="3458709" cy="391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9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00573"/>
            <a:ext cx="11010900" cy="1325563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ADMIRA LA NATURALEZA E IMPULSA RESPETO A ELLA</a:t>
            </a:r>
            <a:endParaRPr lang="es-ES" sz="4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>
          <a:xfrm>
            <a:off x="1397000" y="266698"/>
            <a:ext cx="10443609" cy="27559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22013" r="-2317" b="5950"/>
          <a:stretch/>
        </p:blipFill>
        <p:spPr>
          <a:xfrm>
            <a:off x="275119" y="3705453"/>
            <a:ext cx="8767281" cy="26445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70135" t="3360" r="5093"/>
          <a:stretch/>
        </p:blipFill>
        <p:spPr>
          <a:xfrm>
            <a:off x="8826500" y="3704109"/>
            <a:ext cx="2171700" cy="26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7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/>
          <p:cNvCxnSpPr/>
          <p:nvPr/>
        </p:nvCxnSpPr>
        <p:spPr>
          <a:xfrm>
            <a:off x="0" y="5943600"/>
            <a:ext cx="121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407062"/>
            <a:ext cx="11155680" cy="60851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6654" y="1485470"/>
            <a:ext cx="10284130" cy="1325563"/>
          </a:xfrm>
        </p:spPr>
        <p:txBody>
          <a:bodyPr>
            <a:noAutofit/>
          </a:bodyPr>
          <a:lstStyle/>
          <a:p>
            <a:r>
              <a:rPr lang="es-ES" sz="48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Todos necesitamos ayuda, </a:t>
            </a:r>
            <a:br>
              <a:rPr lang="es-ES" sz="48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s-ES" sz="48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 tú el </a:t>
            </a:r>
            <a:r>
              <a:rPr lang="es-ES" sz="4800" b="1" i="1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primero en darla</a:t>
            </a:r>
            <a:endParaRPr lang="es-ES" sz="4800" b="1" i="1" u="sng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1170432" y="6181344"/>
            <a:ext cx="1676222" cy="6766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4151376" y="5943600"/>
            <a:ext cx="1865376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7168896" y="5943600"/>
            <a:ext cx="1664208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10021824" y="5943600"/>
            <a:ext cx="1457033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0" y="6656832"/>
            <a:ext cx="12192000" cy="18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3" y="1"/>
            <a:ext cx="11583224" cy="68055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20751909">
            <a:off x="1177348" y="1331608"/>
            <a:ext cx="9959008" cy="4323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 rot="1309903">
            <a:off x="879725" y="1552940"/>
            <a:ext cx="5958587" cy="40317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2862" y="2701761"/>
            <a:ext cx="7739800" cy="1325563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Si </a:t>
            </a:r>
            <a:b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delinques, </a:t>
            </a:r>
            <a:b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se </a:t>
            </a:r>
            <a:b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presto </a:t>
            </a:r>
            <a:b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en  pedir </a:t>
            </a:r>
            <a:b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s-ES" sz="40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perdón</a:t>
            </a:r>
            <a:endParaRPr lang="es-ES" sz="4000" b="1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2352">
            <a:off x="5091291" y="1154329"/>
            <a:ext cx="6048375" cy="44204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222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9" r="18157"/>
          <a:stretch/>
        </p:blipFill>
        <p:spPr>
          <a:xfrm>
            <a:off x="8388480" y="502024"/>
            <a:ext cx="3647125" cy="57505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5825" y="1806104"/>
            <a:ext cx="4958457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Black" panose="020B0A04020102020204" pitchFamily="34" charset="0"/>
              </a:rPr>
              <a:t>Compón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una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poesía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a  la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ESPERANZA</a:t>
            </a:r>
            <a:endParaRPr lang="es-ES" sz="36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6" y="502024"/>
            <a:ext cx="8227114" cy="57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6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4"/>
          <a:stretch/>
        </p:blipFill>
        <p:spPr>
          <a:xfrm>
            <a:off x="251011" y="148475"/>
            <a:ext cx="11743766" cy="650333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19954" y="1097334"/>
            <a:ext cx="3281082" cy="4338918"/>
          </a:xfrm>
          <a:prstGeom prst="rect">
            <a:avLst/>
          </a:prstGeom>
          <a:solidFill>
            <a:schemeClr val="accent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4377" y="2737360"/>
            <a:ext cx="2626659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Black" panose="020B0A04020102020204" pitchFamily="34" charset="0"/>
              </a:rPr>
              <a:t>Todo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es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posible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si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puedes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creer </a:t>
            </a:r>
            <a:endParaRPr lang="es-ES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260" y="211227"/>
            <a:ext cx="7996518" cy="6377831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388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72" y="310726"/>
            <a:ext cx="2857500" cy="617971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4738" y="2737802"/>
            <a:ext cx="10515600" cy="1325563"/>
          </a:xfrm>
        </p:spPr>
        <p:txBody>
          <a:bodyPr>
            <a:noAutofit/>
          </a:bodyPr>
          <a:lstStyle/>
          <a:p>
            <a:r>
              <a:rPr lang="es-ES" sz="4800" b="1" dirty="0" smtClean="0"/>
              <a:t>La vida </a:t>
            </a:r>
            <a:br>
              <a:rPr lang="es-ES" sz="4800" b="1" dirty="0" smtClean="0"/>
            </a:br>
            <a:r>
              <a:rPr lang="es-ES" sz="4800" b="1" dirty="0" smtClean="0"/>
              <a:t>debe ser </a:t>
            </a:r>
            <a:br>
              <a:rPr lang="es-ES" sz="4800" b="1" dirty="0" smtClean="0"/>
            </a:br>
            <a:r>
              <a:rPr lang="es-ES" sz="4800" b="1" dirty="0" smtClean="0"/>
              <a:t>atractiva </a:t>
            </a:r>
            <a:br>
              <a:rPr lang="es-ES" sz="4800" b="1" dirty="0" smtClean="0"/>
            </a:br>
            <a:r>
              <a:rPr lang="es-ES" sz="4800" b="1" dirty="0" smtClean="0"/>
              <a:t>y vivirla</a:t>
            </a:r>
            <a:br>
              <a:rPr lang="es-ES" sz="4800" b="1" dirty="0" smtClean="0"/>
            </a:br>
            <a:r>
              <a:rPr lang="es-ES" sz="4800" b="1" dirty="0" smtClean="0"/>
              <a:t>con </a:t>
            </a:r>
            <a:br>
              <a:rPr lang="es-ES" sz="4800" b="1" dirty="0" smtClean="0"/>
            </a:br>
            <a:r>
              <a:rPr lang="es-ES" sz="4800" b="1" dirty="0" smtClean="0"/>
              <a:t>estímulos </a:t>
            </a:r>
            <a:br>
              <a:rPr lang="es-ES" sz="4800" b="1" dirty="0" smtClean="0"/>
            </a:br>
            <a:r>
              <a:rPr lang="es-ES" sz="4800" b="1" dirty="0" smtClean="0"/>
              <a:t>religiosos</a:t>
            </a:r>
            <a:endParaRPr lang="es-ES" sz="4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17" y="310726"/>
            <a:ext cx="3118231" cy="61797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75" y="310728"/>
            <a:ext cx="3121152" cy="617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500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5" t="11983" r="15254" b="12574"/>
          <a:stretch/>
        </p:blipFill>
        <p:spPr>
          <a:xfrm>
            <a:off x="315308" y="189185"/>
            <a:ext cx="11603421" cy="649539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57514" y="927401"/>
            <a:ext cx="7688451" cy="11237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No decaigas, se animoso y</a:t>
            </a:r>
          </a:p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ontágialo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t="22225" r="11715"/>
          <a:stretch/>
        </p:blipFill>
        <p:spPr>
          <a:xfrm rot="12210050">
            <a:off x="5039636" y="2208970"/>
            <a:ext cx="1924207" cy="1852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0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44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>
            <a:off x="6869745" y="1072514"/>
            <a:ext cx="4196443" cy="4343400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653143" y="4637314"/>
            <a:ext cx="5959928" cy="1583872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605" y="4753133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 smtClean="0"/>
              <a:t>RETOMA LA PRÁCTICA</a:t>
            </a:r>
            <a:br>
              <a:rPr lang="es-ES" dirty="0" smtClean="0"/>
            </a:br>
            <a:r>
              <a:rPr lang="es-ES" dirty="0" smtClean="0"/>
              <a:t>DE</a:t>
            </a:r>
            <a:r>
              <a:rPr lang="es-ES" dirty="0"/>
              <a:t> </a:t>
            </a:r>
            <a:r>
              <a:rPr lang="es-ES" dirty="0" smtClean="0"/>
              <a:t>LOS</a:t>
            </a:r>
            <a:r>
              <a:rPr lang="es-ES" dirty="0"/>
              <a:t> </a:t>
            </a:r>
            <a:r>
              <a:rPr lang="es-ES" dirty="0" smtClean="0"/>
              <a:t>SACRAMENTOS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64" y="4324350"/>
            <a:ext cx="3333750" cy="2209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"/>
          <a:stretch/>
        </p:blipFill>
        <p:spPr>
          <a:xfrm>
            <a:off x="1146887" y="327592"/>
            <a:ext cx="6188528" cy="38542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931877" y="2558616"/>
            <a:ext cx="2338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 H 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32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0" y="182880"/>
            <a:ext cx="11539515" cy="63675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6267" y="182880"/>
            <a:ext cx="10515600" cy="1151287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rgbClr val="FFFF00"/>
                </a:solidFill>
              </a:rPr>
              <a:t>No te extrañes de las dudas,</a:t>
            </a:r>
            <a:endParaRPr lang="es-ES" sz="4800" b="1" dirty="0">
              <a:solidFill>
                <a:srgbClr val="FFFF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134067" y="4977828"/>
            <a:ext cx="5216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onfía en el Señor</a:t>
            </a:r>
            <a:endParaRPr lang="es-ES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Elipse 4"/>
          <p:cNvSpPr/>
          <p:nvPr/>
        </p:nvSpPr>
        <p:spPr>
          <a:xfrm>
            <a:off x="4105761" y="2156533"/>
            <a:ext cx="2028306" cy="1998929"/>
          </a:xfrm>
          <a:prstGeom prst="ellipse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4699766" y="2557303"/>
            <a:ext cx="840295" cy="92333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none" lIns="91440" tIns="45720" rIns="91440" bIns="45720">
            <a:prstTxWarp prst="textDeflateTop">
              <a:avLst>
                <a:gd name="adj" fmla="val 32450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FE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651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892800"/>
            <a:ext cx="12192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3"/>
            <a:ext cx="12192000" cy="56049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5529063"/>
            <a:ext cx="15875000" cy="1325563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Si andas vacío de valores no podrás soportar el peso de tu vida</a:t>
            </a:r>
            <a:endParaRPr lang="es-ES" sz="36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3"/>
            <a:ext cx="5239397" cy="513666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6506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6038" y="-2491068"/>
            <a:ext cx="6562165" cy="11831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27530" y="4446494"/>
            <a:ext cx="2438400" cy="1344706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320" y="27617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Eras Bold ITC" panose="020B0907030504020204" pitchFamily="34" charset="0"/>
              </a:rPr>
              <a:t>Estimula 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siempre 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la 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ilusión 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de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 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hacer 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el bien</a:t>
            </a:r>
            <a:endParaRPr lang="es-ES" b="1" dirty="0">
              <a:latin typeface="Eras Bold ITC" panose="020B0907030504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/>
          <a:stretch/>
        </p:blipFill>
        <p:spPr>
          <a:xfrm>
            <a:off x="3532094" y="412376"/>
            <a:ext cx="8305801" cy="613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85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996237"/>
            <a:ext cx="12538262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Ravie" panose="04040805050809020602" pitchFamily="82" charset="0"/>
              </a:rPr>
              <a:t>Ayuda a </a:t>
            </a:r>
            <a:r>
              <a:rPr lang="es-ES" dirty="0">
                <a:latin typeface="Ravie" panose="04040805050809020602" pitchFamily="82" charset="0"/>
              </a:rPr>
              <a:t> </a:t>
            </a:r>
            <a:r>
              <a:rPr lang="es-ES" dirty="0" smtClean="0">
                <a:latin typeface="Ravie" panose="04040805050809020602" pitchFamily="82" charset="0"/>
              </a:rPr>
              <a:t>superar la infelicidad  </a:t>
            </a:r>
            <a:br>
              <a:rPr lang="es-ES" dirty="0" smtClean="0">
                <a:latin typeface="Ravie" panose="04040805050809020602" pitchFamily="82" charset="0"/>
              </a:rPr>
            </a:br>
            <a:r>
              <a:rPr lang="es-ES" dirty="0" smtClean="0">
                <a:latin typeface="Ravie" panose="04040805050809020602" pitchFamily="82" charset="0"/>
              </a:rPr>
              <a:t>de </a:t>
            </a:r>
            <a:r>
              <a:rPr lang="es-ES" dirty="0">
                <a:latin typeface="Ravie" panose="04040805050809020602" pitchFamily="82" charset="0"/>
              </a:rPr>
              <a:t> </a:t>
            </a:r>
            <a:r>
              <a:rPr lang="es-ES" dirty="0" smtClean="0">
                <a:latin typeface="Ravie" panose="04040805050809020602" pitchFamily="82" charset="0"/>
              </a:rPr>
              <a:t>los  desorientados</a:t>
            </a:r>
            <a:endParaRPr lang="es-ES" dirty="0">
              <a:latin typeface="Ravie" panose="04040805050809020602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86" y="430306"/>
            <a:ext cx="7450724" cy="419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6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6112" b="7121"/>
          <a:stretch/>
        </p:blipFill>
        <p:spPr>
          <a:xfrm>
            <a:off x="8517467" y="266992"/>
            <a:ext cx="3335866" cy="64047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" y="270932"/>
            <a:ext cx="8331698" cy="63669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8701" y="2592356"/>
            <a:ext cx="3505698" cy="1325563"/>
          </a:xfrm>
        </p:spPr>
        <p:txBody>
          <a:bodyPr>
            <a:normAutofit fontScale="90000"/>
          </a:bodyPr>
          <a:lstStyle/>
          <a:p>
            <a:r>
              <a:rPr lang="es-ES" sz="5400" b="1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Cultiva </a:t>
            </a:r>
            <a:br>
              <a:rPr lang="es-ES" sz="5400" b="1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</a:br>
            <a:r>
              <a:rPr lang="es-ES" sz="5400" b="1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tu </a:t>
            </a:r>
            <a:br>
              <a:rPr lang="es-ES" sz="5400" b="1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</a:br>
            <a:r>
              <a:rPr lang="es-ES" sz="5400" b="1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interior, </a:t>
            </a:r>
            <a:br>
              <a:rPr lang="es-ES" sz="5400" b="1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</a:br>
            <a:r>
              <a:rPr lang="es-ES" sz="5400" b="1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darás </a:t>
            </a:r>
            <a:br>
              <a:rPr lang="es-ES" sz="5400" b="1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</a:br>
            <a:r>
              <a:rPr lang="es-ES" sz="5400" b="1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frutos</a:t>
            </a:r>
            <a:endParaRPr lang="es-ES" sz="5400" b="1" dirty="0">
              <a:solidFill>
                <a:schemeClr val="bg1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1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7"/>
          <a:stretch/>
        </p:blipFill>
        <p:spPr>
          <a:xfrm>
            <a:off x="25990" y="0"/>
            <a:ext cx="1216601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2166" y="219456"/>
            <a:ext cx="11099800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Que tu </a:t>
            </a:r>
            <a:r>
              <a:rPr lang="es-ES" b="1" dirty="0"/>
              <a:t> </a:t>
            </a:r>
            <a:r>
              <a:rPr lang="es-ES" b="1" dirty="0" smtClean="0"/>
              <a:t>conducta ayude a fortalecer </a:t>
            </a:r>
            <a:br>
              <a:rPr lang="es-ES" b="1" dirty="0" smtClean="0"/>
            </a:br>
            <a:r>
              <a:rPr lang="es-ES" b="1" dirty="0" smtClean="0"/>
              <a:t>los  ánimos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217818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7" t="10812" r="9868" b="31588"/>
          <a:stretch/>
        </p:blipFill>
        <p:spPr>
          <a:xfrm>
            <a:off x="2049190" y="1295432"/>
            <a:ext cx="7077455" cy="52628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5765"/>
            <a:ext cx="10515600" cy="1325563"/>
          </a:xfrm>
        </p:spPr>
        <p:txBody>
          <a:bodyPr>
            <a:normAutofit/>
          </a:bodyPr>
          <a:lstStyle/>
          <a:p>
            <a:r>
              <a:rPr lang="es-ES" sz="4800" b="1" dirty="0" smtClean="0"/>
              <a:t>Empuja tu corazón hacia los </a:t>
            </a:r>
            <a:endParaRPr lang="es-ES" sz="48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6567258" y="5524083"/>
            <a:ext cx="5118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v</a:t>
            </a:r>
            <a:r>
              <a:rPr lang="es-ES" sz="4800" b="1" dirty="0" smtClean="0"/>
              <a:t>alores espirituales</a:t>
            </a:r>
            <a:endParaRPr lang="es-ES" sz="4800" b="1" dirty="0"/>
          </a:p>
        </p:txBody>
      </p:sp>
      <p:sp>
        <p:nvSpPr>
          <p:cNvPr id="6" name="Rectángulo 5"/>
          <p:cNvSpPr/>
          <p:nvPr/>
        </p:nvSpPr>
        <p:spPr>
          <a:xfrm>
            <a:off x="838200" y="3926872"/>
            <a:ext cx="10847832" cy="1787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5321807" y="1481328"/>
            <a:ext cx="219456" cy="52486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3121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0" y="567844"/>
            <a:ext cx="7487481" cy="5472752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63598" y="4064922"/>
            <a:ext cx="3286245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Siempre que</a:t>
            </a:r>
            <a:br>
              <a:rPr lang="es-ES" b="1" dirty="0" smtClean="0"/>
            </a:br>
            <a:r>
              <a:rPr lang="es-ES" b="1" dirty="0" smtClean="0"/>
              <a:t>ayudes a los</a:t>
            </a:r>
            <a:br>
              <a:rPr lang="es-ES" b="1" dirty="0" smtClean="0"/>
            </a:br>
            <a:r>
              <a:rPr lang="es-ES" b="1" dirty="0" smtClean="0"/>
              <a:t>afligidos,</a:t>
            </a:r>
            <a:br>
              <a:rPr lang="es-ES" b="1" dirty="0" smtClean="0"/>
            </a:br>
            <a:r>
              <a:rPr lang="es-ES" b="1" dirty="0" smtClean="0"/>
              <a:t>ayudas </a:t>
            </a:r>
            <a:br>
              <a:rPr lang="es-ES" b="1" dirty="0" smtClean="0"/>
            </a:br>
            <a:r>
              <a:rPr lang="es-ES" b="1" dirty="0" smtClean="0"/>
              <a:t>al</a:t>
            </a:r>
            <a:r>
              <a:rPr lang="es-ES" b="1" dirty="0"/>
              <a:t> </a:t>
            </a:r>
            <a:r>
              <a:rPr lang="es-ES" b="1" dirty="0" smtClean="0"/>
              <a:t>mismo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>
                <a:latin typeface="Arial Black" panose="020B0A04020102020204" pitchFamily="34" charset="0"/>
              </a:rPr>
              <a:t>JESÚS</a:t>
            </a:r>
            <a:endParaRPr lang="es-ES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33" b="9471"/>
          <a:stretch/>
        </p:blipFill>
        <p:spPr>
          <a:xfrm flipH="1">
            <a:off x="8899070" y="413951"/>
            <a:ext cx="2792185" cy="2394563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410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t="229" r="152" b="-229"/>
          <a:stretch/>
        </p:blipFill>
        <p:spPr>
          <a:xfrm>
            <a:off x="182880" y="0"/>
            <a:ext cx="11811000" cy="66636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51416" y="5025231"/>
            <a:ext cx="6339840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La mediocridad</a:t>
            </a:r>
            <a:br>
              <a:rPr lang="es-ES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deriva en fatalidad</a:t>
            </a:r>
            <a:endParaRPr lang="es-ES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32" y="495375"/>
            <a:ext cx="5013008" cy="42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"/>
            <a:ext cx="12192000" cy="681715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10922" y="4777085"/>
            <a:ext cx="97701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 tus fantasías da cabida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la oración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4" y="229671"/>
            <a:ext cx="8284256" cy="4547414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CuadroTexto 4"/>
          <p:cNvSpPr txBox="1"/>
          <p:nvPr/>
        </p:nvSpPr>
        <p:spPr>
          <a:xfrm>
            <a:off x="214046" y="5848350"/>
            <a:ext cx="234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José Soler </a:t>
            </a:r>
            <a:r>
              <a:rPr lang="es-ES" sz="2400" dirty="0" err="1" smtClean="0"/>
              <a:t>Mataix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00301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6" y="141194"/>
            <a:ext cx="11959477" cy="65823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3805" y="28657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Eras Bold ITC" panose="020B0907030504020204" pitchFamily="34" charset="0"/>
              </a:rPr>
              <a:t>No te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sientas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nunca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superior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a nadie,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/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muéstrate</a:t>
            </a:r>
            <a:br>
              <a:rPr lang="es-ES" b="1" dirty="0" smtClean="0">
                <a:latin typeface="Eras Bold ITC" panose="020B0907030504020204" pitchFamily="34" charset="0"/>
              </a:rPr>
            </a:br>
            <a:r>
              <a:rPr lang="es-ES" b="1" dirty="0" smtClean="0">
                <a:latin typeface="Eras Bold ITC" panose="020B0907030504020204" pitchFamily="34" charset="0"/>
              </a:rPr>
              <a:t>servidor</a:t>
            </a:r>
            <a:endParaRPr lang="es-ES" b="1" dirty="0">
              <a:latin typeface="Eras Bold ITC" panose="020B0907030504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4" y="1462740"/>
            <a:ext cx="7261413" cy="52607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3"/>
          <a:stretch/>
        </p:blipFill>
        <p:spPr>
          <a:xfrm>
            <a:off x="7626050" y="141194"/>
            <a:ext cx="3981899" cy="3764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redondeado 6"/>
          <p:cNvSpPr/>
          <p:nvPr/>
        </p:nvSpPr>
        <p:spPr>
          <a:xfrm>
            <a:off x="430306" y="4589929"/>
            <a:ext cx="3657600" cy="13088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05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/>
          <a:stretch/>
        </p:blipFill>
        <p:spPr>
          <a:xfrm>
            <a:off x="219456" y="196316"/>
            <a:ext cx="11832336" cy="63690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" y="1010560"/>
            <a:ext cx="5010912" cy="50466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4376" y="2718072"/>
            <a:ext cx="4520184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El 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abatimiento 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hay que 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superarlo 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con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la gracia </a:t>
            </a:r>
            <a:b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de DIOS</a:t>
            </a:r>
            <a:endParaRPr lang="es-ES" dirty="0">
              <a:solidFill>
                <a:srgbClr val="FFFF0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73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50246"/>
          <a:stretch/>
        </p:blipFill>
        <p:spPr>
          <a:xfrm>
            <a:off x="172789" y="3004457"/>
            <a:ext cx="11772468" cy="35469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3" t="26237" r="433" b="54839"/>
          <a:stretch/>
        </p:blipFill>
        <p:spPr>
          <a:xfrm>
            <a:off x="172789" y="238745"/>
            <a:ext cx="11800114" cy="24463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210" y="5225884"/>
            <a:ext cx="11771087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latin typeface="Elephant" panose="02020904090505020303" pitchFamily="18" charset="0"/>
              </a:rPr>
              <a:t>IMPULSA ALEGRÍA EN TU ENTORNO</a:t>
            </a:r>
            <a:endParaRPr lang="es-ES" sz="4000" dirty="0">
              <a:latin typeface="Elephant" panose="020209040905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41" t="25258" b="14644"/>
          <a:stretch/>
        </p:blipFill>
        <p:spPr>
          <a:xfrm rot="1516354">
            <a:off x="706232" y="1829506"/>
            <a:ext cx="1799771" cy="1988457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37204" r="42556" b="-2366"/>
          <a:stretch/>
        </p:blipFill>
        <p:spPr>
          <a:xfrm flipH="1">
            <a:off x="2652770" y="658204"/>
            <a:ext cx="3454401" cy="469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t="9414" r="43099" b="15725"/>
          <a:stretch/>
        </p:blipFill>
        <p:spPr>
          <a:xfrm>
            <a:off x="9075709" y="1610530"/>
            <a:ext cx="2393589" cy="2496457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sp>
        <p:nvSpPr>
          <p:cNvPr id="9" name="Elipse 8"/>
          <p:cNvSpPr/>
          <p:nvPr/>
        </p:nvSpPr>
        <p:spPr>
          <a:xfrm>
            <a:off x="6872983" y="2090057"/>
            <a:ext cx="1436914" cy="15374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1115237" y="341420"/>
            <a:ext cx="595086" cy="633567"/>
          </a:xfrm>
          <a:prstGeom prst="ellipse">
            <a:avLst/>
          </a:prstGeom>
          <a:solidFill>
            <a:schemeClr val="accent2">
              <a:lumMod val="75000"/>
            </a:schemeClr>
          </a:solidFill>
          <a:effectLst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37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18" t="48183" r="84166" b="220"/>
          <a:stretch/>
        </p:blipFill>
        <p:spPr>
          <a:xfrm>
            <a:off x="177655" y="166914"/>
            <a:ext cx="5134573" cy="65894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"/>
          <a:stretch/>
        </p:blipFill>
        <p:spPr>
          <a:xfrm>
            <a:off x="5099958" y="166914"/>
            <a:ext cx="6665684" cy="6589486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15999" y="400050"/>
            <a:ext cx="10537372" cy="13271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5999" y="801687"/>
            <a:ext cx="10961914" cy="1325563"/>
          </a:xfrm>
        </p:spPr>
        <p:txBody>
          <a:bodyPr>
            <a:noAutofit/>
          </a:bodyPr>
          <a:lstStyle/>
          <a:p>
            <a:r>
              <a:rPr lang="es-ES" b="1" dirty="0" smtClean="0"/>
              <a:t>No seas severo ni contigo mismo;</a:t>
            </a:r>
            <a:br>
              <a:rPr lang="es-ES" b="1" dirty="0" smtClean="0"/>
            </a:br>
            <a:r>
              <a:rPr lang="es-ES" b="1" dirty="0"/>
              <a:t> </a:t>
            </a:r>
            <a:r>
              <a:rPr lang="es-ES" b="1" dirty="0" smtClean="0"/>
              <a:t>                                      para amar han de ser dos</a:t>
            </a:r>
            <a:br>
              <a:rPr lang="es-ES" b="1" dirty="0" smtClean="0"/>
            </a:br>
            <a:r>
              <a:rPr lang="es-ES" b="1" dirty="0" smtClean="0"/>
              <a:t> 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2" y="1960336"/>
            <a:ext cx="4764313" cy="452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8982" r="678" b="32934"/>
          <a:stretch/>
        </p:blipFill>
        <p:spPr>
          <a:xfrm flipH="1">
            <a:off x="121920" y="0"/>
            <a:ext cx="120700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84" y="0"/>
            <a:ext cx="8110856" cy="7193280"/>
          </a:xfrm>
          <a:prstGeom prst="rect">
            <a:avLst/>
          </a:prstGeom>
          <a:effectLst>
            <a:softEdge rad="825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520" y="15420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Rounded MT Bold" panose="020F0704030504030204" pitchFamily="34" charset="0"/>
              </a:rPr>
              <a:t>Si admiras,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compadeces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y toleras,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eres una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persona cabal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endParaRPr lang="es-ES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3202926"/>
            <a:ext cx="5135880" cy="36238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470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2776" y="160712"/>
            <a:ext cx="11780677" cy="655597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45169" y="1301183"/>
            <a:ext cx="4114005" cy="42473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19860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No apagues </a:t>
            </a:r>
          </a:p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esa FE que</a:t>
            </a:r>
          </a:p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heredaste </a:t>
            </a:r>
          </a:p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de tus</a:t>
            </a:r>
          </a:p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padres 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1940" r="4248" b="9819"/>
          <a:stretch/>
        </p:blipFill>
        <p:spPr>
          <a:xfrm>
            <a:off x="4395671" y="-266007"/>
            <a:ext cx="8206423" cy="7647709"/>
          </a:xfrm>
          <a:prstGeom prst="rect">
            <a:avLst/>
          </a:prstGeom>
          <a:effectLst>
            <a:softEdge rad="1066800"/>
          </a:effectLst>
        </p:spPr>
      </p:pic>
    </p:spTree>
    <p:extLst>
      <p:ext uri="{BB962C8B-B14F-4D97-AF65-F5344CB8AC3E}">
        <p14:creationId xmlns:p14="http://schemas.microsoft.com/office/powerpoint/2010/main" val="5758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142</Words>
  <Application>Microsoft Office PowerPoint</Application>
  <PresentationFormat>Panorámica</PresentationFormat>
  <Paragraphs>45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4" baseType="lpstr">
      <vt:lpstr>MS UI Gothic</vt:lpstr>
      <vt:lpstr>Arial</vt:lpstr>
      <vt:lpstr>Arial Black</vt:lpstr>
      <vt:lpstr>Arial Rounded MT Bold</vt:lpstr>
      <vt:lpstr>Britannic Bold</vt:lpstr>
      <vt:lpstr>Calibri</vt:lpstr>
      <vt:lpstr>Calibri Light</vt:lpstr>
      <vt:lpstr>Comic Sans MS</vt:lpstr>
      <vt:lpstr>David</vt:lpstr>
      <vt:lpstr>DejaVu Sans</vt:lpstr>
      <vt:lpstr>Elephant</vt:lpstr>
      <vt:lpstr>Eras Bold ITC</vt:lpstr>
      <vt:lpstr>Ravie</vt:lpstr>
      <vt:lpstr>Tema de Office</vt:lpstr>
      <vt:lpstr>Presentación de PowerPoint</vt:lpstr>
      <vt:lpstr>La vida  debe ser  atractiva  y vivirla con  estímulos  religiosos</vt:lpstr>
      <vt:lpstr>La mediocridad  deriva en fatalidad</vt:lpstr>
      <vt:lpstr>No te sientas nunca superior a nadie,  muéstrate servidor</vt:lpstr>
      <vt:lpstr>El  abatimiento  hay que  superarlo  con la gracia  de DIOS</vt:lpstr>
      <vt:lpstr>IMPULSA ALEGRÍA EN TU ENTORNO</vt:lpstr>
      <vt:lpstr>No seas severo ni contigo mismo;                                        para amar han de ser dos  </vt:lpstr>
      <vt:lpstr>Si admiras, compadeces y toleras, eres una persona cabal </vt:lpstr>
      <vt:lpstr>Presentación de PowerPoint</vt:lpstr>
      <vt:lpstr>Todos tenemos defectos, mira los tuyos y deja  lo de los demás</vt:lpstr>
      <vt:lpstr>Poda a tiempo, crecerás y tendrás frutos</vt:lpstr>
      <vt:lpstr>Presentación de PowerPoint</vt:lpstr>
      <vt:lpstr>NO PUEDES SER SEVERO CON LOS DEMÁS</vt:lpstr>
      <vt:lpstr>Evita ser melindroso y ten sanos estímulos</vt:lpstr>
      <vt:lpstr>ADMIRA LA NATURALEZA E IMPULSA RESPETO A ELLA</vt:lpstr>
      <vt:lpstr>Todos necesitamos ayuda,  se tú el primero en darla</vt:lpstr>
      <vt:lpstr>Si  delinques,  se  presto  en  pedir  perdón</vt:lpstr>
      <vt:lpstr>Compón  una  poesía  a  la  ESPERANZA</vt:lpstr>
      <vt:lpstr>Todo  es  posible  si  puedes creer </vt:lpstr>
      <vt:lpstr>Presentación de PowerPoint</vt:lpstr>
      <vt:lpstr>RETOMA LA PRÁCTICA DE LOS SACRAMENTOS</vt:lpstr>
      <vt:lpstr>No te extrañes de las dudas,</vt:lpstr>
      <vt:lpstr>Si andas vacío de valores no podrás soportar el peso de tu vida</vt:lpstr>
      <vt:lpstr>Estimula  siempre  la  ilusión  de   hacer  el bien</vt:lpstr>
      <vt:lpstr>Ayuda a  superar la infelicidad   de  los  desorientados</vt:lpstr>
      <vt:lpstr>Cultiva  tu  interior,  darás  frutos</vt:lpstr>
      <vt:lpstr>Que tu  conducta ayude a fortalecer  los  ánimos</vt:lpstr>
      <vt:lpstr>Empuja tu corazón hacia los </vt:lpstr>
      <vt:lpstr>Siempre que ayudes a los afligidos, ayudas  al mismo  JESÚS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37</cp:revision>
  <dcterms:created xsi:type="dcterms:W3CDTF">2014-10-25T16:46:53Z</dcterms:created>
  <dcterms:modified xsi:type="dcterms:W3CDTF">2014-11-10T11:12:24Z</dcterms:modified>
</cp:coreProperties>
</file>