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6BD6-BFAD-4624-AC9F-33BB2779F2D9}" type="datetimeFigureOut">
              <a:rPr lang="es-ES" smtClean="0"/>
              <a:t>30/10/2014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C90DD-96DC-492F-BFF9-EE7A25B560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0672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6BD6-BFAD-4624-AC9F-33BB2779F2D9}" type="datetimeFigureOut">
              <a:rPr lang="es-ES" smtClean="0"/>
              <a:t>30/10/2014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C90DD-96DC-492F-BFF9-EE7A25B560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8281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6BD6-BFAD-4624-AC9F-33BB2779F2D9}" type="datetimeFigureOut">
              <a:rPr lang="es-ES" smtClean="0"/>
              <a:t>30/10/2014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C90DD-96DC-492F-BFF9-EE7A25B560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8492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6BD6-BFAD-4624-AC9F-33BB2779F2D9}" type="datetimeFigureOut">
              <a:rPr lang="es-ES" smtClean="0"/>
              <a:t>30/10/2014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C90DD-96DC-492F-BFF9-EE7A25B560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614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6BD6-BFAD-4624-AC9F-33BB2779F2D9}" type="datetimeFigureOut">
              <a:rPr lang="es-ES" smtClean="0"/>
              <a:t>30/10/2014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C90DD-96DC-492F-BFF9-EE7A25B560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549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6BD6-BFAD-4624-AC9F-33BB2779F2D9}" type="datetimeFigureOut">
              <a:rPr lang="es-ES" smtClean="0"/>
              <a:t>30/10/2014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C90DD-96DC-492F-BFF9-EE7A25B560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9605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6BD6-BFAD-4624-AC9F-33BB2779F2D9}" type="datetimeFigureOut">
              <a:rPr lang="es-ES" smtClean="0"/>
              <a:t>30/10/2014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C90DD-96DC-492F-BFF9-EE7A25B560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5909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6BD6-BFAD-4624-AC9F-33BB2779F2D9}" type="datetimeFigureOut">
              <a:rPr lang="es-ES" smtClean="0"/>
              <a:t>30/10/2014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C90DD-96DC-492F-BFF9-EE7A25B560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413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6BD6-BFAD-4624-AC9F-33BB2779F2D9}" type="datetimeFigureOut">
              <a:rPr lang="es-ES" smtClean="0"/>
              <a:t>30/10/2014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C90DD-96DC-492F-BFF9-EE7A25B560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193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6BD6-BFAD-4624-AC9F-33BB2779F2D9}" type="datetimeFigureOut">
              <a:rPr lang="es-ES" smtClean="0"/>
              <a:t>30/10/2014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C90DD-96DC-492F-BFF9-EE7A25B560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815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6BD6-BFAD-4624-AC9F-33BB2779F2D9}" type="datetimeFigureOut">
              <a:rPr lang="es-ES" smtClean="0"/>
              <a:t>30/10/2014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C90DD-96DC-492F-BFF9-EE7A25B560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0747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16BD6-BFAD-4624-AC9F-33BB2779F2D9}" type="datetimeFigureOut">
              <a:rPr lang="es-ES" smtClean="0"/>
              <a:t>30/10/2014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C90DD-96DC-492F-BFF9-EE7A25B560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62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87"/>
          <a:stretch/>
        </p:blipFill>
        <p:spPr>
          <a:xfrm>
            <a:off x="374073" y="250247"/>
            <a:ext cx="11540836" cy="62865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17483" y="5239480"/>
            <a:ext cx="8369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REPLANTEAR.  A.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06"/>
          <a:stretch/>
        </p:blipFill>
        <p:spPr>
          <a:xfrm>
            <a:off x="5902036" y="436851"/>
            <a:ext cx="4876801" cy="5063404"/>
          </a:xfrm>
          <a:prstGeom prst="rect">
            <a:avLst/>
          </a:prstGeom>
          <a:effectLst>
            <a:softEdge rad="927100"/>
          </a:effectLst>
        </p:spPr>
      </p:pic>
    </p:spTree>
    <p:extLst>
      <p:ext uri="{BB962C8B-B14F-4D97-AF65-F5344CB8AC3E}">
        <p14:creationId xmlns:p14="http://schemas.microsoft.com/office/powerpoint/2010/main" val="123453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>
        <p15:prstTrans prst="fallOver"/>
        <p:sndAc>
          <p:stSnd loop="1">
            <p:snd r:embed="rId2" name="Track13.wav"/>
          </p:stSnd>
        </p:sndAc>
      </p:transition>
    </mc:Choice>
    <mc:Fallback xmlns="">
      <p:transition spd="slow">
        <p:fade/>
        <p:sndAc>
          <p:stSnd loop="1">
            <p:snd r:embed="rId5" name="Track1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3546"/>
          <a:stretch/>
        </p:blipFill>
        <p:spPr>
          <a:xfrm>
            <a:off x="190500" y="147637"/>
            <a:ext cx="11811000" cy="15430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56380"/>
            <a:ext cx="10515600" cy="1325563"/>
          </a:xfrm>
        </p:spPr>
        <p:txBody>
          <a:bodyPr/>
          <a:lstStyle/>
          <a:p>
            <a:r>
              <a:rPr lang="es-ES" b="1" dirty="0" smtClean="0"/>
              <a:t>Piensa, seriamente, en la educación de</a:t>
            </a:r>
            <a:br>
              <a:rPr lang="es-ES" b="1" dirty="0" smtClean="0"/>
            </a:br>
            <a:r>
              <a:rPr lang="es-ES" b="1" dirty="0" smtClean="0"/>
              <a:t>                          los valores morales y cristianos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1" y="1543731"/>
            <a:ext cx="11811000" cy="511832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572000" y="3543300"/>
            <a:ext cx="2857500" cy="1240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5352175" y="3853207"/>
            <a:ext cx="1297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/>
              <a:t>ORAR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2592188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7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497515" y="357201"/>
            <a:ext cx="6743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NO DESDORES EL ARTE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56" y="1280530"/>
            <a:ext cx="11369509" cy="513391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0" r="51274"/>
          <a:stretch/>
        </p:blipFill>
        <p:spPr>
          <a:xfrm>
            <a:off x="6202681" y="1417320"/>
            <a:ext cx="2545080" cy="166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7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386348" y="176981"/>
            <a:ext cx="10471355" cy="65232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Lágrima 6"/>
          <p:cNvSpPr/>
          <p:nvPr/>
        </p:nvSpPr>
        <p:spPr>
          <a:xfrm flipH="1">
            <a:off x="165710" y="423221"/>
            <a:ext cx="8809974" cy="627703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211" y="423221"/>
            <a:ext cx="4646947" cy="282784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2126" y="2459394"/>
            <a:ext cx="5710085" cy="1325563"/>
          </a:xfrm>
        </p:spPr>
        <p:txBody>
          <a:bodyPr>
            <a:noAutofit/>
          </a:bodyPr>
          <a:lstStyle/>
          <a:p>
            <a:r>
              <a:rPr lang="es-ES" sz="3200" b="1" dirty="0" smtClean="0">
                <a:latin typeface="Arial Black" panose="020B0A04020102020204" pitchFamily="34" charset="0"/>
              </a:rPr>
              <a:t>Mira</a:t>
            </a:r>
            <a:br>
              <a:rPr lang="es-ES" sz="3200" b="1" dirty="0" smtClean="0">
                <a:latin typeface="Arial Black" panose="020B0A04020102020204" pitchFamily="34" charset="0"/>
              </a:rPr>
            </a:br>
            <a:r>
              <a:rPr lang="es-ES" sz="3200" b="1" dirty="0" smtClean="0">
                <a:latin typeface="Arial Black" panose="020B0A04020102020204" pitchFamily="34" charset="0"/>
              </a:rPr>
              <a:t>obras </a:t>
            </a:r>
            <a:br>
              <a:rPr lang="es-ES" sz="3200" b="1" dirty="0" smtClean="0">
                <a:latin typeface="Arial Black" panose="020B0A04020102020204" pitchFamily="34" charset="0"/>
              </a:rPr>
            </a:br>
            <a:r>
              <a:rPr lang="es-ES" sz="3200" b="1" dirty="0" smtClean="0">
                <a:latin typeface="Arial Black" panose="020B0A04020102020204" pitchFamily="34" charset="0"/>
              </a:rPr>
              <a:t>de </a:t>
            </a:r>
            <a:br>
              <a:rPr lang="es-ES" sz="3200" b="1" dirty="0" smtClean="0">
                <a:latin typeface="Arial Black" panose="020B0A04020102020204" pitchFamily="34" charset="0"/>
              </a:rPr>
            </a:br>
            <a:r>
              <a:rPr lang="es-ES" sz="3200" b="1" dirty="0" smtClean="0">
                <a:latin typeface="Arial Black" panose="020B0A04020102020204" pitchFamily="34" charset="0"/>
              </a:rPr>
              <a:t>arte </a:t>
            </a:r>
            <a:br>
              <a:rPr lang="es-ES" sz="3200" b="1" dirty="0" smtClean="0">
                <a:latin typeface="Arial Black" panose="020B0A04020102020204" pitchFamily="34" charset="0"/>
              </a:rPr>
            </a:br>
            <a:r>
              <a:rPr lang="es-ES" sz="3200" b="1" dirty="0" smtClean="0">
                <a:latin typeface="Arial Black" panose="020B0A04020102020204" pitchFamily="34" charset="0"/>
              </a:rPr>
              <a:t>y </a:t>
            </a:r>
            <a:br>
              <a:rPr lang="es-ES" sz="3200" b="1" dirty="0" smtClean="0">
                <a:latin typeface="Arial Black" panose="020B0A04020102020204" pitchFamily="34" charset="0"/>
              </a:rPr>
            </a:br>
            <a:r>
              <a:rPr lang="es-ES" sz="3200" b="1" dirty="0" smtClean="0">
                <a:latin typeface="Arial Black" panose="020B0A04020102020204" pitchFamily="34" charset="0"/>
              </a:rPr>
              <a:t>replantea  </a:t>
            </a:r>
            <a:br>
              <a:rPr lang="es-ES" sz="3200" b="1" dirty="0" smtClean="0">
                <a:latin typeface="Arial Black" panose="020B0A04020102020204" pitchFamily="34" charset="0"/>
              </a:rPr>
            </a:br>
            <a:r>
              <a:rPr lang="es-ES" sz="3200" b="1" dirty="0" smtClean="0">
                <a:latin typeface="Arial Black" panose="020B0A04020102020204" pitchFamily="34" charset="0"/>
              </a:rPr>
              <a:t>tus </a:t>
            </a:r>
            <a:br>
              <a:rPr lang="es-ES" sz="3200" b="1" dirty="0" smtClean="0">
                <a:latin typeface="Arial Black" panose="020B0A04020102020204" pitchFamily="34" charset="0"/>
              </a:rPr>
            </a:br>
            <a:r>
              <a:rPr lang="es-ES" sz="3200" b="1" dirty="0" smtClean="0">
                <a:latin typeface="Arial Black" panose="020B0A04020102020204" pitchFamily="34" charset="0"/>
              </a:rPr>
              <a:t>costumbres</a:t>
            </a:r>
            <a:endParaRPr lang="es-ES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284" y="423221"/>
            <a:ext cx="2993921" cy="299392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464" y="3417142"/>
            <a:ext cx="2653481" cy="31392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80" y="3784957"/>
            <a:ext cx="38100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4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" y="798022"/>
            <a:ext cx="10988042" cy="5599906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615140" y="5237018"/>
            <a:ext cx="6882939" cy="11609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726" y="3911455"/>
            <a:ext cx="10515600" cy="1325563"/>
          </a:xfrm>
        </p:spPr>
        <p:txBody>
          <a:bodyPr>
            <a:noAutofit/>
          </a:bodyPr>
          <a:lstStyle/>
          <a:p>
            <a:r>
              <a:rPr lang="es-ES" sz="5400" dirty="0" smtClean="0">
                <a:latin typeface="Old English Text MT" panose="03040902040508030806" pitchFamily="66" charset="0"/>
              </a:rPr>
              <a:t>El poder de la </a:t>
            </a:r>
            <a:br>
              <a:rPr lang="es-ES" sz="5400" dirty="0" smtClean="0">
                <a:latin typeface="Old English Text MT" panose="03040902040508030806" pitchFamily="66" charset="0"/>
              </a:rPr>
            </a:br>
            <a:r>
              <a:rPr lang="es-ES" sz="5400" dirty="0" smtClean="0">
                <a:latin typeface="Old English Text MT" panose="03040902040508030806" pitchFamily="66" charset="0"/>
              </a:rPr>
              <a:t>información se </a:t>
            </a:r>
            <a:br>
              <a:rPr lang="es-ES" sz="5400" dirty="0" smtClean="0">
                <a:latin typeface="Old English Text MT" panose="03040902040508030806" pitchFamily="66" charset="0"/>
              </a:rPr>
            </a:br>
            <a:r>
              <a:rPr lang="es-ES" sz="5400" dirty="0" smtClean="0">
                <a:latin typeface="Old English Text MT" panose="03040902040508030806" pitchFamily="66" charset="0"/>
              </a:rPr>
              <a:t>debe revisar</a:t>
            </a:r>
            <a:endParaRPr lang="es-ES" sz="5400" dirty="0">
              <a:latin typeface="Old English Text MT" panose="03040902040508030806" pitchFamily="66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941">
            <a:off x="2427317" y="76042"/>
            <a:ext cx="3006869" cy="30548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7212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1" y="349136"/>
            <a:ext cx="11521440" cy="620487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8681" y="4671118"/>
            <a:ext cx="10515600" cy="1325563"/>
          </a:xfrm>
        </p:spPr>
        <p:txBody>
          <a:bodyPr>
            <a:noAutofit/>
          </a:bodyPr>
          <a:lstStyle/>
          <a:p>
            <a:r>
              <a:rPr lang="es-ES" sz="5400" b="1" dirty="0" smtClean="0">
                <a:solidFill>
                  <a:srgbClr val="FF0000"/>
                </a:solidFill>
              </a:rPr>
              <a:t>Detente ante una</a:t>
            </a:r>
            <a:br>
              <a:rPr lang="es-ES" sz="5400" b="1" dirty="0" smtClean="0">
                <a:solidFill>
                  <a:srgbClr val="FF0000"/>
                </a:solidFill>
              </a:rPr>
            </a:br>
            <a:r>
              <a:rPr lang="es-ES" sz="5400" b="1" dirty="0" smtClean="0">
                <a:solidFill>
                  <a:srgbClr val="FF0000"/>
                </a:solidFill>
              </a:rPr>
              <a:t>CRUZ y</a:t>
            </a:r>
            <a:r>
              <a:rPr lang="es-ES" sz="5400" b="1" dirty="0">
                <a:solidFill>
                  <a:srgbClr val="FF0000"/>
                </a:solidFill>
              </a:rPr>
              <a:t> </a:t>
            </a:r>
            <a:r>
              <a:rPr lang="es-ES" sz="5400" b="1" dirty="0" smtClean="0">
                <a:solidFill>
                  <a:srgbClr val="FF0000"/>
                </a:solidFill>
              </a:rPr>
              <a:t>repasa</a:t>
            </a:r>
            <a:br>
              <a:rPr lang="es-ES" sz="5400" b="1" dirty="0" smtClean="0">
                <a:solidFill>
                  <a:srgbClr val="FF0000"/>
                </a:solidFill>
              </a:rPr>
            </a:br>
            <a:r>
              <a:rPr lang="es-ES" sz="5400" b="1" dirty="0" smtClean="0">
                <a:solidFill>
                  <a:srgbClr val="FF0000"/>
                </a:solidFill>
              </a:rPr>
              <a:t>tu vida</a:t>
            </a:r>
            <a:r>
              <a:rPr lang="es-ES" sz="5400" b="1" dirty="0">
                <a:solidFill>
                  <a:srgbClr val="FF0000"/>
                </a:solidFill>
              </a:rPr>
              <a:t> </a:t>
            </a:r>
            <a:r>
              <a:rPr lang="es-ES" sz="5400" b="1" dirty="0" smtClean="0">
                <a:solidFill>
                  <a:schemeClr val="bg1"/>
                </a:solidFill>
              </a:rPr>
              <a:t>interior</a:t>
            </a:r>
            <a:r>
              <a:rPr lang="es-ES" sz="5400" b="1" dirty="0" smtClean="0">
                <a:solidFill>
                  <a:srgbClr val="FF0000"/>
                </a:solidFill>
              </a:rPr>
              <a:t/>
            </a:r>
            <a:br>
              <a:rPr lang="es-ES" sz="5400" b="1" dirty="0" smtClean="0">
                <a:solidFill>
                  <a:srgbClr val="FF0000"/>
                </a:solidFill>
              </a:rPr>
            </a:br>
            <a:endParaRPr lang="es-E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59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884"/>
            <a:ext cx="12192000" cy="620129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84860" y="5357636"/>
            <a:ext cx="11813772" cy="1325563"/>
          </a:xfrm>
        </p:spPr>
        <p:txBody>
          <a:bodyPr>
            <a:no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TU  VIDA NO  PUEDE  SER  SÓLO LA 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smtClean="0">
                <a:solidFill>
                  <a:schemeClr val="bg1"/>
                </a:solidFill>
              </a:rPr>
              <a:t>TIERRA</a:t>
            </a:r>
            <a:endParaRPr lang="es-ES" b="1" dirty="0">
              <a:solidFill>
                <a:schemeClr val="bg1"/>
              </a:solidFill>
            </a:endParaRPr>
          </a:p>
        </p:txBody>
      </p:sp>
      <p:cxnSp>
        <p:nvCxnSpPr>
          <p:cNvPr id="6" name="Conector recto 5"/>
          <p:cNvCxnSpPr/>
          <p:nvPr/>
        </p:nvCxnSpPr>
        <p:spPr>
          <a:xfrm flipH="1">
            <a:off x="7780712" y="315884"/>
            <a:ext cx="16626" cy="533677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1778924" y="3591098"/>
            <a:ext cx="10413076" cy="1496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trella de 4 puntas 8"/>
          <p:cNvSpPr/>
          <p:nvPr/>
        </p:nvSpPr>
        <p:spPr>
          <a:xfrm rot="20154354">
            <a:off x="10115294" y="979565"/>
            <a:ext cx="914400" cy="498762"/>
          </a:xfrm>
          <a:prstGeom prst="star4">
            <a:avLst/>
          </a:prstGeom>
          <a:solidFill>
            <a:schemeClr val="bg1"/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strella de 4 puntas 9"/>
          <p:cNvSpPr/>
          <p:nvPr/>
        </p:nvSpPr>
        <p:spPr>
          <a:xfrm rot="2824169">
            <a:off x="9052742" y="473454"/>
            <a:ext cx="581891" cy="347797"/>
          </a:xfrm>
          <a:prstGeom prst="star4">
            <a:avLst/>
          </a:prstGeom>
          <a:solidFill>
            <a:schemeClr val="bg2"/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5420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3">
                <a:lumMod val="0"/>
                <a:lumOff val="100000"/>
              </a:schemeClr>
            </a:gs>
            <a:gs pos="44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8557" y="374491"/>
            <a:ext cx="11779469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Un repaso a tu  </a:t>
            </a:r>
            <a:r>
              <a:rPr lang="es-ES" sz="5400" b="1" dirty="0" smtClean="0">
                <a:solidFill>
                  <a:srgbClr val="FF0000"/>
                </a:solidFill>
              </a:rPr>
              <a:t>egoísmo </a:t>
            </a:r>
            <a:r>
              <a:rPr lang="es-ES" sz="5400" b="1" dirty="0" smtClean="0"/>
              <a:t> </a:t>
            </a:r>
            <a:r>
              <a:rPr lang="es-ES" b="1" dirty="0" smtClean="0"/>
              <a:t>que impide la </a:t>
            </a:r>
            <a:br>
              <a:rPr lang="es-ES" b="1" dirty="0" smtClean="0"/>
            </a:br>
            <a:r>
              <a:rPr lang="es-ES" b="1" dirty="0" smtClean="0"/>
              <a:t>                                                     felicidad de muchos…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5" y="1611855"/>
            <a:ext cx="6117020" cy="478894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2" t="7669" r="17295" b="52875"/>
          <a:stretch/>
        </p:blipFill>
        <p:spPr>
          <a:xfrm>
            <a:off x="2719553" y="1148831"/>
            <a:ext cx="1844564" cy="16309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320" y="2138117"/>
            <a:ext cx="4143703" cy="395714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094483" y="1828800"/>
            <a:ext cx="4761186" cy="457200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86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0" t="3874" r="430" b="51228"/>
          <a:stretch/>
        </p:blipFill>
        <p:spPr>
          <a:xfrm>
            <a:off x="443346" y="443058"/>
            <a:ext cx="11416146" cy="612313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340436" y="838488"/>
            <a:ext cx="2867891" cy="5112328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89" y="838488"/>
            <a:ext cx="6225022" cy="5112328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13620" y="2470006"/>
            <a:ext cx="3020290" cy="1575521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La política </a:t>
            </a:r>
            <a:br>
              <a:rPr lang="es-ES" b="1" dirty="0" smtClean="0"/>
            </a:br>
            <a:r>
              <a:rPr lang="es-ES" b="1" dirty="0" smtClean="0"/>
              <a:t>no puede </a:t>
            </a:r>
            <a:br>
              <a:rPr lang="es-ES" b="1" dirty="0" smtClean="0"/>
            </a:br>
            <a:r>
              <a:rPr lang="es-ES" b="1" dirty="0" smtClean="0"/>
              <a:t>demorar </a:t>
            </a:r>
            <a:br>
              <a:rPr lang="es-ES" b="1" dirty="0" smtClean="0"/>
            </a:br>
            <a:r>
              <a:rPr lang="es-ES" b="1" dirty="0" smtClean="0"/>
              <a:t>las justas  </a:t>
            </a:r>
            <a:br>
              <a:rPr lang="es-ES" b="1" dirty="0" smtClean="0"/>
            </a:br>
            <a:r>
              <a:rPr lang="es-ES" b="1" dirty="0" smtClean="0"/>
              <a:t>necesidades </a:t>
            </a:r>
            <a:br>
              <a:rPr lang="es-ES" b="1" dirty="0" smtClean="0"/>
            </a:br>
            <a:r>
              <a:rPr lang="es-ES" b="1" dirty="0" smtClean="0"/>
              <a:t>de la </a:t>
            </a:r>
            <a:br>
              <a:rPr lang="es-ES" b="1" dirty="0" smtClean="0"/>
            </a:br>
            <a:r>
              <a:rPr lang="es-ES" b="1" dirty="0" smtClean="0"/>
              <a:t>sociedad</a:t>
            </a:r>
            <a:endParaRPr lang="es-ES" b="1" dirty="0"/>
          </a:p>
        </p:txBody>
      </p:sp>
      <p:sp>
        <p:nvSpPr>
          <p:cNvPr id="5" name="Rectángulo 4"/>
          <p:cNvSpPr/>
          <p:nvPr/>
        </p:nvSpPr>
        <p:spPr>
          <a:xfrm>
            <a:off x="2590800" y="5417127"/>
            <a:ext cx="1607127" cy="193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539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accent3">
                <a:lumMod val="0"/>
                <a:lumOff val="100000"/>
              </a:schemeClr>
            </a:gs>
            <a:gs pos="42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8" b="5002"/>
          <a:stretch/>
        </p:blipFill>
        <p:spPr>
          <a:xfrm>
            <a:off x="475297" y="274320"/>
            <a:ext cx="7251383" cy="498348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6840" y="1051560"/>
            <a:ext cx="10515600" cy="1325563"/>
          </a:xfrm>
        </p:spPr>
        <p:txBody>
          <a:bodyPr/>
          <a:lstStyle/>
          <a:p>
            <a:r>
              <a:rPr lang="es-ES" b="1" dirty="0" smtClean="0"/>
              <a:t>Traza los medios </a:t>
            </a:r>
            <a:br>
              <a:rPr lang="es-ES" b="1" dirty="0" smtClean="0"/>
            </a:br>
            <a:r>
              <a:rPr lang="es-ES" b="1" dirty="0" smtClean="0"/>
              <a:t>contra el analfabetismo</a:t>
            </a:r>
            <a:endParaRPr lang="es-ES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470" y="697866"/>
            <a:ext cx="2990850" cy="2875597"/>
          </a:xfrm>
          <a:prstGeom prst="roundRect">
            <a:avLst>
              <a:gd name="adj" fmla="val 2608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" t="31200" r="188" b="53200"/>
          <a:stretch/>
        </p:blipFill>
        <p:spPr>
          <a:xfrm>
            <a:off x="2697480" y="5396865"/>
            <a:ext cx="8985885" cy="112776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cxnSp>
        <p:nvCxnSpPr>
          <p:cNvPr id="11" name="Conector recto 10"/>
          <p:cNvCxnSpPr/>
          <p:nvPr/>
        </p:nvCxnSpPr>
        <p:spPr>
          <a:xfrm>
            <a:off x="10561320" y="6263640"/>
            <a:ext cx="899160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06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6" t="8766" b="45309"/>
          <a:stretch/>
        </p:blipFill>
        <p:spPr>
          <a:xfrm>
            <a:off x="270933" y="237066"/>
            <a:ext cx="11582400" cy="63500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0333" y="176900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Debemos 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replantearnos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valores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morales 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en las 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diversiones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66" y="237066"/>
            <a:ext cx="7696202" cy="571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cxnSp>
        <p:nvCxnSpPr>
          <p:cNvPr id="6" name="Conector recto 5"/>
          <p:cNvCxnSpPr/>
          <p:nvPr/>
        </p:nvCxnSpPr>
        <p:spPr>
          <a:xfrm>
            <a:off x="4419600" y="524933"/>
            <a:ext cx="6045200" cy="338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677333" y="5952066"/>
            <a:ext cx="487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4" t="17417" r="40302" b="38412"/>
          <a:stretch/>
        </p:blipFill>
        <p:spPr>
          <a:xfrm rot="20829512">
            <a:off x="5247969" y="3523006"/>
            <a:ext cx="1120327" cy="108416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95674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" y="252801"/>
            <a:ext cx="11603182" cy="6328108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6781799" y="900545"/>
            <a:ext cx="4481945" cy="435032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38" y="1620983"/>
            <a:ext cx="4671960" cy="45702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7841671" y="2412927"/>
            <a:ext cx="4495801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Es de 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inteligentes 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u="sng" dirty="0" smtClean="0">
                <a:solidFill>
                  <a:schemeClr val="bg1"/>
                </a:solidFill>
              </a:rPr>
              <a:t>REPASAR </a:t>
            </a:r>
            <a:r>
              <a:rPr lang="es-ES" b="1" dirty="0" smtClean="0">
                <a:solidFill>
                  <a:schemeClr val="bg1"/>
                </a:solidFill>
              </a:rPr>
              <a:t/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u="sng" dirty="0" smtClean="0">
                <a:solidFill>
                  <a:schemeClr val="bg1"/>
                </a:solidFill>
              </a:rPr>
              <a:t>la VIDA</a:t>
            </a:r>
            <a:br>
              <a:rPr lang="es-ES" b="1" u="sng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y volver 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a tener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u="sng" dirty="0" smtClean="0">
                <a:solidFill>
                  <a:schemeClr val="bg1"/>
                </a:solidFill>
              </a:rPr>
              <a:t> ILUSIONES</a:t>
            </a:r>
            <a:endParaRPr lang="es-ES" b="1" u="sng" dirty="0">
              <a:solidFill>
                <a:schemeClr val="bg1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1801091" y="1039091"/>
            <a:ext cx="914400" cy="914400"/>
          </a:xfrm>
          <a:prstGeom prst="ellipse">
            <a:avLst/>
          </a:prstGeom>
          <a:solidFill>
            <a:srgbClr val="FFFF00"/>
          </a:solidFill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10217727" y="742336"/>
            <a:ext cx="914400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6344151" y="1199536"/>
            <a:ext cx="914400" cy="914400"/>
          </a:xfrm>
          <a:prstGeom prst="ellipse">
            <a:avLst/>
          </a:prstGeom>
          <a:solidFill>
            <a:schemeClr val="bg1"/>
          </a:solidFill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2018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7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217333" y="1027906"/>
            <a:ext cx="7569200" cy="6746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5133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 b="1" dirty="0" smtClean="0"/>
              <a:t>Los padres deben fomentar en los hijos el</a:t>
            </a:r>
            <a:br>
              <a:rPr lang="es-ES" b="1" dirty="0" smtClean="0"/>
            </a:br>
            <a:r>
              <a:rPr lang="es-ES" b="1" dirty="0" smtClean="0"/>
              <a:t>gusto por   el arte, música, lectura y oración</a:t>
            </a:r>
            <a:endParaRPr lang="es-E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4" y="2167466"/>
            <a:ext cx="4427008" cy="37369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9"/>
          <a:stretch/>
        </p:blipFill>
        <p:spPr>
          <a:xfrm>
            <a:off x="8093893" y="3049853"/>
            <a:ext cx="3539066" cy="356182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6" r="28667"/>
          <a:stretch/>
        </p:blipFill>
        <p:spPr>
          <a:xfrm>
            <a:off x="5056715" y="1879600"/>
            <a:ext cx="2468035" cy="47320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96"/>
          <a:stretch/>
        </p:blipFill>
        <p:spPr>
          <a:xfrm>
            <a:off x="6290733" y="2019185"/>
            <a:ext cx="5080000" cy="8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8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4524"/>
          <a:stretch/>
        </p:blipFill>
        <p:spPr>
          <a:xfrm>
            <a:off x="322036" y="242395"/>
            <a:ext cx="11869964" cy="6521605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408214" y="2577383"/>
            <a:ext cx="11495315" cy="13255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1"/>
          <a:stretch/>
        </p:blipFill>
        <p:spPr>
          <a:xfrm>
            <a:off x="4186464" y="604875"/>
            <a:ext cx="6709228" cy="5796643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587829" y="4163785"/>
            <a:ext cx="5023757" cy="191044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redondeado 5"/>
          <p:cNvSpPr/>
          <p:nvPr/>
        </p:nvSpPr>
        <p:spPr>
          <a:xfrm>
            <a:off x="587829" y="375558"/>
            <a:ext cx="2302328" cy="1714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57738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VOLVER</a:t>
            </a:r>
            <a:br>
              <a:rPr lang="es-ES" b="1" dirty="0" smtClean="0"/>
            </a:br>
            <a:r>
              <a:rPr lang="es-ES" b="1" dirty="0" smtClean="0"/>
              <a:t>A</a:t>
            </a:r>
            <a:br>
              <a:rPr lang="es-ES" b="1" dirty="0" smtClean="0"/>
            </a:br>
            <a:r>
              <a:rPr lang="es-ES" b="1" dirty="0" smtClean="0"/>
              <a:t>REVISAR,</a:t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sz="5300" b="1" dirty="0" smtClean="0"/>
              <a:t>EL DÍA</a:t>
            </a:r>
            <a:br>
              <a:rPr lang="es-ES" sz="5300" b="1" dirty="0" smtClean="0"/>
            </a:br>
            <a:r>
              <a:rPr lang="es-ES" sz="5300" b="1" dirty="0" smtClean="0"/>
              <a:t>A DÍA,</a:t>
            </a:r>
            <a:br>
              <a:rPr lang="es-ES" sz="5300" b="1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b="1" i="1" dirty="0" smtClean="0"/>
              <a:t>PROYECTAR </a:t>
            </a:r>
            <a:br>
              <a:rPr lang="es-ES" b="1" i="1" dirty="0" smtClean="0"/>
            </a:br>
            <a:r>
              <a:rPr lang="es-ES" b="1" i="1" dirty="0" smtClean="0"/>
              <a:t>NUEVAS</a:t>
            </a:r>
            <a:br>
              <a:rPr lang="es-ES" b="1" i="1" dirty="0" smtClean="0"/>
            </a:br>
            <a:r>
              <a:rPr lang="es-ES" b="1" i="1" dirty="0" smtClean="0"/>
              <a:t>ILUSIONES </a:t>
            </a:r>
            <a:endParaRPr lang="es-ES" b="1" i="1" dirty="0"/>
          </a:p>
        </p:txBody>
      </p:sp>
    </p:spTree>
    <p:extLst>
      <p:ext uri="{BB962C8B-B14F-4D97-AF65-F5344CB8AC3E}">
        <p14:creationId xmlns:p14="http://schemas.microsoft.com/office/powerpoint/2010/main" val="500115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712" b="256"/>
          <a:stretch/>
        </p:blipFill>
        <p:spPr>
          <a:xfrm>
            <a:off x="0" y="135467"/>
            <a:ext cx="12192000" cy="658706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3426" y="297391"/>
            <a:ext cx="11661774" cy="1325563"/>
          </a:xfrm>
        </p:spPr>
        <p:txBody>
          <a:bodyPr>
            <a:normAutofit/>
          </a:bodyPr>
          <a:lstStyle/>
          <a:p>
            <a:r>
              <a:rPr lang="es-ES" sz="4000" dirty="0" smtClean="0">
                <a:latin typeface="Arial Black" panose="020B0A04020102020204" pitchFamily="34" charset="0"/>
              </a:rPr>
              <a:t>Replantéate el camino si es desviado</a:t>
            </a:r>
            <a:endParaRPr lang="es-ES" sz="4000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4726" y="1504420"/>
            <a:ext cx="5566833" cy="462544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6" y="1504420"/>
            <a:ext cx="5216526" cy="46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7087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68286" y="4576002"/>
            <a:ext cx="8486105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42999"/>
              </a:avLst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Utiliza los medios y descubre</a:t>
            </a:r>
          </a:p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</a:t>
            </a:r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 belleza de  D I O S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0" t="1896" r="6924" b="33886"/>
          <a:stretch/>
        </p:blipFill>
        <p:spPr>
          <a:xfrm>
            <a:off x="5841242" y="0"/>
            <a:ext cx="5240740" cy="506797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0902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9" y="299545"/>
            <a:ext cx="11527221" cy="622431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26930" y="5198296"/>
            <a:ext cx="10515600" cy="1325563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BUSCA la PAZ; que seas ECO de tu  V I D A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t="9636" r="7969" b="6456"/>
          <a:stretch/>
        </p:blipFill>
        <p:spPr>
          <a:xfrm>
            <a:off x="6078919" y="778231"/>
            <a:ext cx="4635061" cy="4256690"/>
          </a:xfrm>
          <a:prstGeom prst="rect">
            <a:avLst/>
          </a:prstGeom>
          <a:effectLst>
            <a:softEdge rad="482600"/>
          </a:effectLst>
        </p:spPr>
      </p:pic>
    </p:spTree>
    <p:extLst>
      <p:ext uri="{BB962C8B-B14F-4D97-AF65-F5344CB8AC3E}">
        <p14:creationId xmlns:p14="http://schemas.microsoft.com/office/powerpoint/2010/main" val="1381810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32757" y="3707476"/>
            <a:ext cx="4987636" cy="2790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698270" y="382385"/>
            <a:ext cx="11272058" cy="29094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77724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sz="53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REPASA</a:t>
            </a:r>
            <a:br>
              <a:rPr lang="es-ES" sz="53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</a:br>
            <a:r>
              <a:rPr lang="es-ES" sz="53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LOS</a:t>
            </a:r>
            <a:br>
              <a:rPr lang="es-ES" sz="53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</a:br>
            <a:r>
              <a:rPr lang="es-ES" sz="53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SANOS</a:t>
            </a:r>
            <a:br>
              <a:rPr lang="es-ES" sz="53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</a:br>
            <a:r>
              <a:rPr lang="es-ES" sz="53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VALORES,</a:t>
            </a:r>
            <a:br>
              <a:rPr lang="es-ES" sz="53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</a:br>
            <a:r>
              <a:rPr lang="es-ES" sz="53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/>
            </a:r>
            <a:br>
              <a:rPr lang="es-ES" sz="53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</a:br>
            <a:r>
              <a:rPr lang="es-ES" sz="53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NO</a:t>
            </a:r>
            <a:br>
              <a:rPr lang="es-ES" sz="53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</a:br>
            <a:r>
              <a:rPr lang="es-ES" sz="53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ADULTERES</a:t>
            </a:r>
            <a:br>
              <a:rPr lang="es-ES" sz="53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</a:br>
            <a:r>
              <a:rPr lang="es-ES" sz="53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LA</a:t>
            </a:r>
            <a:br>
              <a:rPr lang="es-ES" sz="53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</a:br>
            <a:r>
              <a:rPr lang="es-ES" sz="5300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HISTORIA</a:t>
            </a:r>
            <a:endParaRPr lang="es-ES" sz="5300" b="1" dirty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" t="5657" r="4832"/>
          <a:stretch/>
        </p:blipFill>
        <p:spPr>
          <a:xfrm>
            <a:off x="4572000" y="205020"/>
            <a:ext cx="7132320" cy="64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43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89" y="327545"/>
            <a:ext cx="10058400" cy="629161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69257" y="5073602"/>
            <a:ext cx="5794612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ritannic Bold" panose="020B0903060703020204" pitchFamily="34" charset="0"/>
              </a:rPr>
              <a:t>REPLANTEA TUS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DIVERSIONES RUIDOSAS</a:t>
            </a: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9" t="11542" r="45668" b="37115"/>
          <a:stretch/>
        </p:blipFill>
        <p:spPr>
          <a:xfrm rot="20664141">
            <a:off x="7697336" y="1647894"/>
            <a:ext cx="2579427" cy="2825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85811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201891" y="845127"/>
            <a:ext cx="3338945" cy="47521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70360" y="2960680"/>
            <a:ext cx="3092149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Memoriza</a:t>
            </a:r>
            <a:br>
              <a:rPr lang="es-ES" b="1" dirty="0" smtClean="0"/>
            </a:br>
            <a:r>
              <a:rPr lang="es-ES" b="1" dirty="0" smtClean="0"/>
              <a:t>y</a:t>
            </a:r>
            <a:br>
              <a:rPr lang="es-ES" b="1" dirty="0" smtClean="0"/>
            </a:br>
            <a:r>
              <a:rPr lang="es-ES" b="1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siente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el,</a:t>
            </a:r>
            <a:br>
              <a:rPr lang="es-ES" b="1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sz="4000" dirty="0" smtClean="0">
                <a:latin typeface="Cooper Black" panose="0208090404030B020404" pitchFamily="18" charset="0"/>
              </a:rPr>
              <a:t>“PADRE</a:t>
            </a:r>
            <a:br>
              <a:rPr lang="es-ES" sz="4000" dirty="0" smtClean="0">
                <a:latin typeface="Cooper Black" panose="0208090404030B020404" pitchFamily="18" charset="0"/>
              </a:rPr>
            </a:br>
            <a:r>
              <a:rPr lang="es-ES" sz="4000" dirty="0" smtClean="0">
                <a:latin typeface="Cooper Black" panose="0208090404030B020404" pitchFamily="18" charset="0"/>
              </a:rPr>
              <a:t>NUESTRO</a:t>
            </a:r>
            <a:r>
              <a:rPr lang="es-ES" dirty="0" smtClean="0"/>
              <a:t>”</a:t>
            </a:r>
            <a:br>
              <a:rPr lang="es-ES" dirty="0" smtClean="0"/>
            </a:b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56" b="12889"/>
          <a:stretch/>
        </p:blipFill>
        <p:spPr>
          <a:xfrm>
            <a:off x="678873" y="315688"/>
            <a:ext cx="6719454" cy="628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2" y="187736"/>
            <a:ext cx="11843369" cy="651786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7028" y="229610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auhaus 93" panose="04030905020B02020C02" pitchFamily="82" charset="0"/>
              </a:rPr>
              <a:t>No repitas </a:t>
            </a:r>
            <a:br>
              <a:rPr lang="es-ES" dirty="0" smtClean="0">
                <a:latin typeface="Bauhaus 93" panose="04030905020B02020C02" pitchFamily="82" charset="0"/>
              </a:rPr>
            </a:br>
            <a:r>
              <a:rPr lang="es-ES" dirty="0" smtClean="0">
                <a:latin typeface="Bauhaus 93" panose="04030905020B02020C02" pitchFamily="82" charset="0"/>
              </a:rPr>
              <a:t>lo anormal…,</a:t>
            </a:r>
            <a:br>
              <a:rPr lang="es-ES" dirty="0" smtClean="0">
                <a:latin typeface="Bauhaus 93" panose="04030905020B02020C02" pitchFamily="82" charset="0"/>
              </a:rPr>
            </a:br>
            <a:r>
              <a:rPr lang="es-ES" dirty="0" smtClean="0">
                <a:latin typeface="Bauhaus 93" panose="04030905020B02020C02" pitchFamily="82" charset="0"/>
              </a:rPr>
              <a:t/>
            </a:r>
            <a:br>
              <a:rPr lang="es-ES" dirty="0" smtClean="0">
                <a:latin typeface="Bauhaus 93" panose="04030905020B02020C02" pitchFamily="82" charset="0"/>
              </a:rPr>
            </a:br>
            <a:r>
              <a:rPr lang="es-ES" dirty="0" smtClean="0">
                <a:latin typeface="Bauhaus 93" panose="04030905020B02020C02" pitchFamily="82" charset="0"/>
              </a:rPr>
              <a:t>NO LO HAGAS </a:t>
            </a:r>
            <a:br>
              <a:rPr lang="es-ES" dirty="0" smtClean="0">
                <a:latin typeface="Bauhaus 93" panose="04030905020B02020C02" pitchFamily="82" charset="0"/>
              </a:rPr>
            </a:br>
            <a:r>
              <a:rPr lang="es-ES" dirty="0" smtClean="0">
                <a:latin typeface="Bauhaus 93" panose="04030905020B02020C02" pitchFamily="82" charset="0"/>
              </a:rPr>
              <a:t>NORMAL</a:t>
            </a:r>
            <a:endParaRPr lang="es-ES" dirty="0">
              <a:latin typeface="Bauhaus 93" panose="04030905020B02020C02" pitchFamily="8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342" t="3708" r="28361" b="20326"/>
          <a:stretch/>
        </p:blipFill>
        <p:spPr>
          <a:xfrm>
            <a:off x="5529943" y="253524"/>
            <a:ext cx="5648619" cy="3193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206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45"/>
          <a:stretch/>
        </p:blipFill>
        <p:spPr>
          <a:xfrm>
            <a:off x="230187" y="225743"/>
            <a:ext cx="11626775" cy="64629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467" y="507523"/>
            <a:ext cx="7522028" cy="57916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Rectángulo redondeado 5"/>
          <p:cNvSpPr/>
          <p:nvPr/>
        </p:nvSpPr>
        <p:spPr>
          <a:xfrm>
            <a:off x="541867" y="4944533"/>
            <a:ext cx="9025466" cy="85794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162" y="329217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sz="4000" dirty="0" smtClean="0">
                <a:latin typeface="Arial Black" panose="020B0A04020102020204" pitchFamily="34" charset="0"/>
              </a:rPr>
              <a:t>Cuida</a:t>
            </a:r>
            <a:br>
              <a:rPr lang="es-ES" sz="4000" dirty="0" smtClean="0">
                <a:latin typeface="Arial Black" panose="020B0A04020102020204" pitchFamily="34" charset="0"/>
              </a:rPr>
            </a:br>
            <a:r>
              <a:rPr lang="es-ES" sz="4000" dirty="0" smtClean="0">
                <a:latin typeface="Arial Black" panose="020B0A04020102020204" pitchFamily="34" charset="0"/>
              </a:rPr>
              <a:t>que</a:t>
            </a:r>
            <a:br>
              <a:rPr lang="es-ES" sz="4000" dirty="0" smtClean="0">
                <a:latin typeface="Arial Black" panose="020B0A04020102020204" pitchFamily="34" charset="0"/>
              </a:rPr>
            </a:br>
            <a:r>
              <a:rPr lang="es-ES" sz="4000" dirty="0" smtClean="0">
                <a:latin typeface="Arial Black" panose="020B0A04020102020204" pitchFamily="34" charset="0"/>
              </a:rPr>
              <a:t>los</a:t>
            </a:r>
            <a:br>
              <a:rPr lang="es-ES" sz="4000" dirty="0" smtClean="0">
                <a:latin typeface="Arial Black" panose="020B0A04020102020204" pitchFamily="34" charset="0"/>
              </a:rPr>
            </a:br>
            <a:r>
              <a:rPr lang="es-ES" sz="4000" dirty="0" smtClean="0">
                <a:latin typeface="Arial Black" panose="020B0A04020102020204" pitchFamily="34" charset="0"/>
              </a:rPr>
              <a:t>medios</a:t>
            </a:r>
            <a:br>
              <a:rPr lang="es-ES" sz="4000" dirty="0" smtClean="0">
                <a:latin typeface="Arial Black" panose="020B0A04020102020204" pitchFamily="34" charset="0"/>
              </a:rPr>
            </a:br>
            <a:r>
              <a:rPr lang="es-ES" sz="4000" dirty="0" smtClean="0">
                <a:latin typeface="Arial Black" panose="020B0A04020102020204" pitchFamily="34" charset="0"/>
              </a:rPr>
              <a:t>de</a:t>
            </a:r>
            <a:br>
              <a:rPr lang="es-ES" sz="4000" dirty="0" smtClean="0">
                <a:latin typeface="Arial Black" panose="020B0A04020102020204" pitchFamily="34" charset="0"/>
              </a:rPr>
            </a:br>
            <a:r>
              <a:rPr lang="es-ES" sz="4000" dirty="0" smtClean="0">
                <a:latin typeface="Arial Black" panose="020B0A04020102020204" pitchFamily="34" charset="0"/>
              </a:rPr>
              <a:t>comunicación</a:t>
            </a:r>
            <a:br>
              <a:rPr lang="es-ES" sz="4000" dirty="0" smtClean="0">
                <a:latin typeface="Arial Black" panose="020B0A04020102020204" pitchFamily="34" charset="0"/>
              </a:rPr>
            </a:br>
            <a:r>
              <a:rPr lang="es-ES" sz="4000" dirty="0">
                <a:latin typeface="Arial Black" panose="020B0A04020102020204" pitchFamily="34" charset="0"/>
              </a:rPr>
              <a:t/>
            </a:r>
            <a:br>
              <a:rPr lang="es-ES" sz="4000" dirty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NO  D E S U N A N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4949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2" y="157510"/>
            <a:ext cx="11761694" cy="654809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9721" y="250431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REPLANTEA</a:t>
            </a:r>
            <a:br>
              <a:rPr lang="es-ES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LO</a:t>
            </a:r>
            <a:br>
              <a:rPr lang="es-ES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QUE</a:t>
            </a:r>
            <a:br>
              <a:rPr lang="es-ES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ANUNCIEN</a:t>
            </a:r>
            <a:br>
              <a:rPr lang="es-ES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EN </a:t>
            </a:r>
            <a:br>
              <a:rPr lang="es-ES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LOS</a:t>
            </a:r>
            <a:br>
              <a:rPr lang="es-ES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MEDIOS…</a:t>
            </a:r>
            <a:endParaRPr lang="es-E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t="8731" r="3902" b="7886"/>
          <a:stretch/>
        </p:blipFill>
        <p:spPr>
          <a:xfrm>
            <a:off x="4446494" y="1256649"/>
            <a:ext cx="6308505" cy="4349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585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0"/>
          <a:stretch/>
        </p:blipFill>
        <p:spPr>
          <a:xfrm>
            <a:off x="729191" y="383380"/>
            <a:ext cx="11140017" cy="552132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9933" y="144594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Debes replantear </a:t>
            </a:r>
            <a:br>
              <a:rPr lang="es-ES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</a:br>
            <a:r>
              <a:rPr lang="es-ES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los sanos VALORES y</a:t>
            </a:r>
            <a:br>
              <a:rPr lang="es-ES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</a:br>
            <a:r>
              <a:rPr lang="es-ES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llevarlos a la  vida diaria</a:t>
            </a:r>
            <a:endParaRPr lang="es-ES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t="7562" r="56708" b="40672"/>
          <a:stretch/>
        </p:blipFill>
        <p:spPr>
          <a:xfrm>
            <a:off x="7154333" y="764909"/>
            <a:ext cx="4521200" cy="499533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24000" y="6050165"/>
            <a:ext cx="2040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José Soler </a:t>
            </a:r>
            <a:r>
              <a:rPr lang="es-ES" sz="2000" b="1" dirty="0" err="1" smtClean="0"/>
              <a:t>Mataix</a:t>
            </a:r>
            <a:endParaRPr lang="es-ES" sz="2000" b="1" dirty="0"/>
          </a:p>
        </p:txBody>
      </p:sp>
      <p:cxnSp>
        <p:nvCxnSpPr>
          <p:cNvPr id="9" name="Conector recto 8"/>
          <p:cNvCxnSpPr/>
          <p:nvPr/>
        </p:nvCxnSpPr>
        <p:spPr>
          <a:xfrm>
            <a:off x="4148667" y="6250220"/>
            <a:ext cx="77205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355600" y="383380"/>
            <a:ext cx="33867" cy="55213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5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2772229" y="5043624"/>
            <a:ext cx="13667321" cy="136434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Top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TRAZA RASGOS DE</a:t>
            </a:r>
          </a:p>
          <a:p>
            <a:pPr algn="ctr"/>
            <a:r>
              <a:rPr lang="es-E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                                                      COMPRENSIÓN</a:t>
            </a:r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2" t="28743" r="1865" b="49705"/>
          <a:stretch/>
        </p:blipFill>
        <p:spPr>
          <a:xfrm>
            <a:off x="599440" y="282848"/>
            <a:ext cx="6004560" cy="11901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3" t="25524" b="49333"/>
          <a:stretch/>
        </p:blipFill>
        <p:spPr>
          <a:xfrm>
            <a:off x="2652338" y="3795307"/>
            <a:ext cx="5891439" cy="14515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6" t="18807" r="1077" b="40953"/>
          <a:stretch/>
        </p:blipFill>
        <p:spPr>
          <a:xfrm>
            <a:off x="1334708" y="1632767"/>
            <a:ext cx="6610579" cy="200279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520" r="55121" b="3187"/>
          <a:stretch/>
        </p:blipFill>
        <p:spPr>
          <a:xfrm flipH="1">
            <a:off x="9042399" y="457020"/>
            <a:ext cx="2351315" cy="510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19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67" y="186407"/>
            <a:ext cx="11539182" cy="642377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847463" y="709685"/>
            <a:ext cx="3998794" cy="26886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99712" y="1456853"/>
            <a:ext cx="3583674" cy="1325563"/>
          </a:xfrm>
        </p:spPr>
        <p:txBody>
          <a:bodyPr>
            <a:noAutofit/>
          </a:bodyPr>
          <a:lstStyle/>
          <a:p>
            <a:r>
              <a:rPr lang="es-ES" sz="3600" dirty="0" smtClean="0">
                <a:latin typeface="Bodoni MT Black" panose="02070A03080606020203" pitchFamily="18" charset="0"/>
              </a:rPr>
              <a:t>Antes de</a:t>
            </a:r>
            <a:r>
              <a:rPr lang="es-ES" sz="3600" dirty="0">
                <a:latin typeface="Bodoni MT Black" panose="02070A03080606020203" pitchFamily="18" charset="0"/>
              </a:rPr>
              <a:t> </a:t>
            </a:r>
            <a:r>
              <a:rPr lang="es-ES" sz="3600" dirty="0" smtClean="0">
                <a:latin typeface="Bodoni MT Black" panose="02070A03080606020203" pitchFamily="18" charset="0"/>
              </a:rPr>
              <a:t>emitir </a:t>
            </a:r>
            <a:br>
              <a:rPr lang="es-ES" sz="3600" dirty="0" smtClean="0">
                <a:latin typeface="Bodoni MT Black" panose="02070A03080606020203" pitchFamily="18" charset="0"/>
              </a:rPr>
            </a:br>
            <a:r>
              <a:rPr lang="es-ES" sz="3600" dirty="0" smtClean="0">
                <a:latin typeface="Bodoni MT Black" panose="02070A03080606020203" pitchFamily="18" charset="0"/>
              </a:rPr>
              <a:t>una  noticia,</a:t>
            </a:r>
            <a:br>
              <a:rPr lang="es-ES" sz="3600" dirty="0" smtClean="0">
                <a:latin typeface="Bodoni MT Black" panose="02070A03080606020203" pitchFamily="18" charset="0"/>
              </a:rPr>
            </a:br>
            <a:r>
              <a:rPr lang="es-ES" sz="3600" dirty="0" smtClean="0">
                <a:latin typeface="Bodoni MT Black" panose="02070A03080606020203" pitchFamily="18" charset="0"/>
              </a:rPr>
              <a:t>repasa su </a:t>
            </a:r>
            <a:br>
              <a:rPr lang="es-ES" sz="3600" dirty="0" smtClean="0">
                <a:latin typeface="Bodoni MT Black" panose="02070A03080606020203" pitchFamily="18" charset="0"/>
              </a:rPr>
            </a:br>
            <a:r>
              <a:rPr lang="es-ES" sz="3600" dirty="0" smtClean="0">
                <a:latin typeface="Bodoni MT Black" panose="02070A03080606020203" pitchFamily="18" charset="0"/>
              </a:rPr>
              <a:t>veracidad</a:t>
            </a:r>
            <a:endParaRPr lang="es-ES" sz="3600" dirty="0">
              <a:latin typeface="Bodoni MT Black" panose="02070A03080606020203" pitchFamily="18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 flipV="1">
            <a:off x="8065827" y="559558"/>
            <a:ext cx="3780430" cy="15012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8065827" y="3398293"/>
            <a:ext cx="3780430" cy="15012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" t="2355" r="6833" b="7664"/>
          <a:stretch/>
        </p:blipFill>
        <p:spPr>
          <a:xfrm>
            <a:off x="3916909" y="1537012"/>
            <a:ext cx="928047" cy="157295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62765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52191"/>
          <a:stretch/>
        </p:blipFill>
        <p:spPr>
          <a:xfrm>
            <a:off x="285750" y="181567"/>
            <a:ext cx="5581650" cy="635258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1" r="-335"/>
          <a:stretch/>
        </p:blipFill>
        <p:spPr>
          <a:xfrm>
            <a:off x="5867400" y="185429"/>
            <a:ext cx="6096000" cy="634872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8360" y="414029"/>
            <a:ext cx="10515600" cy="1325563"/>
          </a:xfrm>
        </p:spPr>
        <p:txBody>
          <a:bodyPr>
            <a:normAutofit/>
          </a:bodyPr>
          <a:lstStyle/>
          <a:p>
            <a:r>
              <a:rPr lang="es-ES" sz="4800" dirty="0" smtClean="0">
                <a:solidFill>
                  <a:schemeClr val="bg1"/>
                </a:solidFill>
                <a:latin typeface="Forte" panose="03060902040502070203" pitchFamily="66" charset="0"/>
              </a:rPr>
              <a:t>No salpiques tu vida de inseguridades</a:t>
            </a:r>
            <a:endParaRPr lang="es-ES" sz="48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1786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19100" y="365125"/>
            <a:ext cx="11277600" cy="6149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5850" y="365125"/>
            <a:ext cx="10515600" cy="1325563"/>
          </a:xfrm>
        </p:spPr>
        <p:txBody>
          <a:bodyPr/>
          <a:lstStyle/>
          <a:p>
            <a:r>
              <a:rPr lang="es-ES" b="1" dirty="0" smtClean="0"/>
              <a:t>Padres, educad y dad testimonio a vuestros</a:t>
            </a:r>
            <a:br>
              <a:rPr lang="es-ES" b="1" dirty="0" smtClean="0"/>
            </a:br>
            <a:r>
              <a:rPr lang="es-ES" b="1" dirty="0" smtClean="0"/>
              <a:t>hijos </a:t>
            </a:r>
            <a:r>
              <a:rPr lang="es-ES" b="1" u="sng" dirty="0" smtClean="0"/>
              <a:t>si queréis una sociedad mejor</a:t>
            </a:r>
            <a:r>
              <a:rPr lang="es-ES" b="1" dirty="0" smtClean="0"/>
              <a:t> 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344150" cy="439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37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" y="239767"/>
            <a:ext cx="11070021" cy="630292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0534" y="822325"/>
            <a:ext cx="10515600" cy="1325563"/>
          </a:xfrm>
        </p:spPr>
        <p:txBody>
          <a:bodyPr/>
          <a:lstStyle/>
          <a:p>
            <a:r>
              <a:rPr lang="es-ES" dirty="0" smtClean="0">
                <a:latin typeface="Bodoni MT Black" panose="02070A03080606020203" pitchFamily="18" charset="0"/>
              </a:rPr>
              <a:t>Demos un giro a</a:t>
            </a:r>
            <a:br>
              <a:rPr lang="es-ES" dirty="0" smtClean="0">
                <a:latin typeface="Bodoni MT Black" panose="02070A03080606020203" pitchFamily="18" charset="0"/>
              </a:rPr>
            </a:br>
            <a:r>
              <a:rPr lang="es-ES" dirty="0" smtClean="0">
                <a:latin typeface="Bodoni MT Black" panose="02070A03080606020203" pitchFamily="18" charset="0"/>
              </a:rPr>
              <a:t> nuestra conducta</a:t>
            </a:r>
            <a:endParaRPr lang="es-ES" dirty="0"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117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" y="309906"/>
            <a:ext cx="10911839" cy="642617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912971" y="5547360"/>
            <a:ext cx="8269380" cy="6865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>
                <a:gd name="adj" fmla="val 31361"/>
              </a:avLst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LLENA EL DIA DE ESPERANZA</a:t>
            </a:r>
            <a:endParaRPr lang="es-ES" sz="5400" b="1" cap="none" spc="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2" t="9332" r="18753" b="19555"/>
          <a:stretch/>
        </p:blipFill>
        <p:spPr>
          <a:xfrm>
            <a:off x="4283457" y="490233"/>
            <a:ext cx="4465319" cy="505712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173801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134</Words>
  <Application>Microsoft Office PowerPoint</Application>
  <PresentationFormat>Panorámica</PresentationFormat>
  <Paragraphs>35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3" baseType="lpstr">
      <vt:lpstr>BatangChe</vt:lpstr>
      <vt:lpstr>Arial</vt:lpstr>
      <vt:lpstr>Arial Black</vt:lpstr>
      <vt:lpstr>Bauhaus 93</vt:lpstr>
      <vt:lpstr>Berlin Sans FB Demi</vt:lpstr>
      <vt:lpstr>Bodoni MT Black</vt:lpstr>
      <vt:lpstr>Britannic Bold</vt:lpstr>
      <vt:lpstr>Calibri</vt:lpstr>
      <vt:lpstr>Calibri Light</vt:lpstr>
      <vt:lpstr>Cooper Black</vt:lpstr>
      <vt:lpstr>Forte</vt:lpstr>
      <vt:lpstr>Old English Text MT</vt:lpstr>
      <vt:lpstr>Tema de Office</vt:lpstr>
      <vt:lpstr>Presentación de PowerPoint</vt:lpstr>
      <vt:lpstr>Es de  inteligentes  REPASAR  la VIDA y volver  a tener  ILUSIONES</vt:lpstr>
      <vt:lpstr>REPLANTEA LO QUE ANUNCIEN EN  LOS MEDIOS…</vt:lpstr>
      <vt:lpstr>Presentación de PowerPoint</vt:lpstr>
      <vt:lpstr>Antes de emitir  una  noticia, repasa su  veracidad</vt:lpstr>
      <vt:lpstr>No salpiques tu vida de inseguridades</vt:lpstr>
      <vt:lpstr>Padres, educad y dad testimonio a vuestros hijos si queréis una sociedad mejor </vt:lpstr>
      <vt:lpstr>Demos un giro a  nuestra conducta</vt:lpstr>
      <vt:lpstr>Presentación de PowerPoint</vt:lpstr>
      <vt:lpstr>Piensa, seriamente, en la educación de                           los valores morales y cristianos</vt:lpstr>
      <vt:lpstr>Presentación de PowerPoint</vt:lpstr>
      <vt:lpstr>Mira obras  de  arte  y  replantea   tus  costumbres</vt:lpstr>
      <vt:lpstr>El poder de la  información se  debe revisar</vt:lpstr>
      <vt:lpstr>Detente ante una CRUZ y repasa tu vida interior </vt:lpstr>
      <vt:lpstr>TU  VIDA NO  PUEDE  SER  SÓLO LA  TIERRA</vt:lpstr>
      <vt:lpstr>Un repaso a tu  egoísmo  que impide la                                                       felicidad de muchos…</vt:lpstr>
      <vt:lpstr>La política  no puede  demorar  las justas   necesidades  de la  sociedad</vt:lpstr>
      <vt:lpstr>Traza los medios  contra el analfabetismo</vt:lpstr>
      <vt:lpstr>Debemos  replantearnos los  valores morales  en las  diversiones</vt:lpstr>
      <vt:lpstr>Los padres deben fomentar en los hijos el gusto por   el arte, música, lectura y oración</vt:lpstr>
      <vt:lpstr>VOLVER A REVISAR,  EL DÍA A DÍA,  PROYECTAR  NUEVAS ILUSIONES </vt:lpstr>
      <vt:lpstr>Replantéate el camino si es desviado</vt:lpstr>
      <vt:lpstr>Presentación de PowerPoint</vt:lpstr>
      <vt:lpstr>BUSCA la PAZ; que seas ECO de tu  V I D A</vt:lpstr>
      <vt:lpstr>REPASA LOS SANOS VALORES,  NO ADULTERES LA HISTORIA</vt:lpstr>
      <vt:lpstr>REPLANTEA TUS  DIVERSIONES RUIDOSAS</vt:lpstr>
      <vt:lpstr>Memoriza y siente el,  “PADRE NUESTRO” </vt:lpstr>
      <vt:lpstr>No repitas  lo anormal…,  NO LO HAGAS  NORMAL</vt:lpstr>
      <vt:lpstr>Cuida que los medios de comunicación  NO  D E S U N A N </vt:lpstr>
      <vt:lpstr>Debes replantear  los sanos VALORES y llevarlos a la  vida diaria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SOLER MATAIX</dc:creator>
  <cp:lastModifiedBy>José Soler Mataix</cp:lastModifiedBy>
  <cp:revision>41</cp:revision>
  <dcterms:created xsi:type="dcterms:W3CDTF">2014-10-07T19:13:30Z</dcterms:created>
  <dcterms:modified xsi:type="dcterms:W3CDTF">2014-10-30T15:31:52Z</dcterms:modified>
</cp:coreProperties>
</file>