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8" d="100"/>
          <a:sy n="78" d="100"/>
        </p:scale>
        <p:origin x="64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5A432-0385-4889-AA95-F03754C803B6}" type="datetimeFigureOut">
              <a:rPr lang="es-ES" smtClean="0"/>
              <a:t>09/07/2014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EA3D6-0CFD-41BC-A109-BA7D63C164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7760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5A432-0385-4889-AA95-F03754C803B6}" type="datetimeFigureOut">
              <a:rPr lang="es-ES" smtClean="0"/>
              <a:t>09/07/2014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EA3D6-0CFD-41BC-A109-BA7D63C164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8288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5A432-0385-4889-AA95-F03754C803B6}" type="datetimeFigureOut">
              <a:rPr lang="es-ES" smtClean="0"/>
              <a:t>09/07/2014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EA3D6-0CFD-41BC-A109-BA7D63C164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2605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5A432-0385-4889-AA95-F03754C803B6}" type="datetimeFigureOut">
              <a:rPr lang="es-ES" smtClean="0"/>
              <a:t>09/07/2014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EA3D6-0CFD-41BC-A109-BA7D63C164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4332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5A432-0385-4889-AA95-F03754C803B6}" type="datetimeFigureOut">
              <a:rPr lang="es-ES" smtClean="0"/>
              <a:t>09/07/2014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EA3D6-0CFD-41BC-A109-BA7D63C164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9180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5A432-0385-4889-AA95-F03754C803B6}" type="datetimeFigureOut">
              <a:rPr lang="es-ES" smtClean="0"/>
              <a:t>09/07/2014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EA3D6-0CFD-41BC-A109-BA7D63C164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4406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5A432-0385-4889-AA95-F03754C803B6}" type="datetimeFigureOut">
              <a:rPr lang="es-ES" smtClean="0"/>
              <a:t>09/07/2014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EA3D6-0CFD-41BC-A109-BA7D63C164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0669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5A432-0385-4889-AA95-F03754C803B6}" type="datetimeFigureOut">
              <a:rPr lang="es-ES" smtClean="0"/>
              <a:t>09/07/2014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EA3D6-0CFD-41BC-A109-BA7D63C164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852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5A432-0385-4889-AA95-F03754C803B6}" type="datetimeFigureOut">
              <a:rPr lang="es-ES" smtClean="0"/>
              <a:t>09/07/2014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EA3D6-0CFD-41BC-A109-BA7D63C164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5922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5A432-0385-4889-AA95-F03754C803B6}" type="datetimeFigureOut">
              <a:rPr lang="es-ES" smtClean="0"/>
              <a:t>09/07/2014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EA3D6-0CFD-41BC-A109-BA7D63C164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0459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5A432-0385-4889-AA95-F03754C803B6}" type="datetimeFigureOut">
              <a:rPr lang="es-ES" smtClean="0"/>
              <a:t>09/07/2014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EA3D6-0CFD-41BC-A109-BA7D63C164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8225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5A432-0385-4889-AA95-F03754C803B6}" type="datetimeFigureOut">
              <a:rPr lang="es-ES" smtClean="0"/>
              <a:t>09/07/2014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EA3D6-0CFD-41BC-A109-BA7D63C164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8471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3" y="568551"/>
            <a:ext cx="11689440" cy="612253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132" y="1233715"/>
            <a:ext cx="5921828" cy="5849257"/>
          </a:xfrm>
          <a:prstGeom prst="rect">
            <a:avLst/>
          </a:prstGeom>
          <a:effectLst>
            <a:softEdge rad="1092200"/>
          </a:effectLst>
        </p:spPr>
      </p:pic>
      <p:sp>
        <p:nvSpPr>
          <p:cNvPr id="5" name="Rectángulo 4"/>
          <p:cNvSpPr/>
          <p:nvPr/>
        </p:nvSpPr>
        <p:spPr>
          <a:xfrm>
            <a:off x="1809259" y="3281180"/>
            <a:ext cx="374609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ORACIONES </a:t>
            </a:r>
          </a:p>
          <a:p>
            <a:pPr algn="ctr"/>
            <a:r>
              <a:rPr lang="es-ES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de</a:t>
            </a:r>
            <a:r>
              <a:rPr lang="es-E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s-E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niños</a:t>
            </a:r>
            <a:endParaRPr lang="es-E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244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>
        <p:sndAc>
          <p:stSnd>
            <p:snd r:embed="rId2" name="16.wav"/>
          </p:stSnd>
        </p:sndAc>
      </p:transition>
    </mc:Choice>
    <mc:Fallback xmlns="">
      <p:transition spd="slow">
        <p:sndAc>
          <p:stSnd>
            <p:snd r:embed="rId5" name="16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" y="309836"/>
            <a:ext cx="12188733" cy="6211637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975567" y="3148149"/>
            <a:ext cx="4328108" cy="757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1703648" y="5564778"/>
            <a:ext cx="9969070" cy="5878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509451" y="1045029"/>
            <a:ext cx="9287692" cy="6008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96953" y="5195910"/>
            <a:ext cx="4154670" cy="1325563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chemeClr val="accent6">
                    <a:lumMod val="50000"/>
                  </a:schemeClr>
                </a:solidFill>
                <a:latin typeface="Berlin Sans FB Demi" panose="020E0802020502020306" pitchFamily="34" charset="0"/>
              </a:rPr>
              <a:t>ESPERANZA</a:t>
            </a:r>
            <a:endParaRPr lang="es-ES" dirty="0">
              <a:solidFill>
                <a:schemeClr val="accent6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90" y="2011680"/>
            <a:ext cx="5646693" cy="3187338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7" t="18627" r="4064" b="17929"/>
          <a:stretch/>
        </p:blipFill>
        <p:spPr>
          <a:xfrm>
            <a:off x="5212082" y="1045029"/>
            <a:ext cx="3526970" cy="600891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975567" y="2982464"/>
            <a:ext cx="4328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</a:t>
            </a:r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uméntame la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2145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elogramo 4"/>
          <p:cNvSpPr/>
          <p:nvPr/>
        </p:nvSpPr>
        <p:spPr>
          <a:xfrm>
            <a:off x="609600" y="92766"/>
            <a:ext cx="10664952" cy="6765234"/>
          </a:xfrm>
          <a:prstGeom prst="parallelogram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21" y="365125"/>
            <a:ext cx="4913243" cy="491324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51982" y="1788126"/>
            <a:ext cx="3468756" cy="1325563"/>
          </a:xfrm>
        </p:spPr>
        <p:txBody>
          <a:bodyPr>
            <a:noAutofit/>
          </a:bodyPr>
          <a:lstStyle/>
          <a:p>
            <a:r>
              <a:rPr lang="es-ES" sz="3600" dirty="0" smtClean="0">
                <a:solidFill>
                  <a:srgbClr val="3399FF"/>
                </a:solidFill>
                <a:latin typeface="Elephant" panose="02020904090505020303" pitchFamily="18" charset="0"/>
              </a:rPr>
              <a:t>AVE MARÍA,</a:t>
            </a:r>
            <a:br>
              <a:rPr lang="es-ES" sz="3600" dirty="0" smtClean="0">
                <a:solidFill>
                  <a:srgbClr val="3399FF"/>
                </a:solidFill>
                <a:latin typeface="Elephant" panose="02020904090505020303" pitchFamily="18" charset="0"/>
              </a:rPr>
            </a:br>
            <a:r>
              <a:rPr lang="es-ES" sz="3600" dirty="0" smtClean="0">
                <a:solidFill>
                  <a:srgbClr val="3399FF"/>
                </a:solidFill>
                <a:latin typeface="Elephant" panose="02020904090505020303" pitchFamily="18" charset="0"/>
              </a:rPr>
              <a:t>QUE TE</a:t>
            </a:r>
            <a:br>
              <a:rPr lang="es-ES" sz="3600" dirty="0" smtClean="0">
                <a:solidFill>
                  <a:srgbClr val="3399FF"/>
                </a:solidFill>
                <a:latin typeface="Elephant" panose="02020904090505020303" pitchFamily="18" charset="0"/>
              </a:rPr>
            </a:br>
            <a:r>
              <a:rPr lang="es-ES" sz="3600" dirty="0" smtClean="0">
                <a:solidFill>
                  <a:srgbClr val="3399FF"/>
                </a:solidFill>
                <a:latin typeface="Elephant" panose="02020904090505020303" pitchFamily="18" charset="0"/>
              </a:rPr>
              <a:t>QUIERO</a:t>
            </a:r>
            <a:br>
              <a:rPr lang="es-ES" sz="3600" dirty="0" smtClean="0">
                <a:solidFill>
                  <a:srgbClr val="3399FF"/>
                </a:solidFill>
                <a:latin typeface="Elephant" panose="02020904090505020303" pitchFamily="18" charset="0"/>
              </a:rPr>
            </a:br>
            <a:r>
              <a:rPr lang="es-ES" sz="3600" dirty="0" smtClean="0">
                <a:solidFill>
                  <a:srgbClr val="3399FF"/>
                </a:solidFill>
                <a:latin typeface="Elephant" panose="02020904090505020303" pitchFamily="18" charset="0"/>
              </a:rPr>
              <a:t>MUCHO</a:t>
            </a:r>
            <a:endParaRPr lang="es-ES" sz="3600" dirty="0">
              <a:solidFill>
                <a:srgbClr val="3399FF"/>
              </a:solidFill>
              <a:latin typeface="Elephant" panose="02020904090505020303" pitchFamily="18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10" y="4809048"/>
            <a:ext cx="3905250" cy="1830291"/>
          </a:xfrm>
        </p:spPr>
      </p:pic>
    </p:spTree>
    <p:extLst>
      <p:ext uri="{BB962C8B-B14F-4D97-AF65-F5344CB8AC3E}">
        <p14:creationId xmlns:p14="http://schemas.microsoft.com/office/powerpoint/2010/main" val="1253904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rgbClr val="FDEEE3"/>
            </a:gs>
            <a:gs pos="9000">
              <a:schemeClr val="bg1"/>
            </a:gs>
            <a:gs pos="72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nda 5"/>
          <p:cNvSpPr/>
          <p:nvPr/>
        </p:nvSpPr>
        <p:spPr>
          <a:xfrm rot="15387820">
            <a:off x="-63404" y="1358519"/>
            <a:ext cx="4795410" cy="3969915"/>
          </a:xfrm>
          <a:prstGeom prst="wave">
            <a:avLst/>
          </a:prstGeo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40871" y="268069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Tw Cen MT Condensed Extra Bold" panose="020B0803020202020204" pitchFamily="34" charset="0"/>
              </a:rPr>
              <a:t>Que mi </a:t>
            </a:r>
            <a:br>
              <a:rPr lang="es-ES" dirty="0" smtClean="0">
                <a:latin typeface="Tw Cen MT Condensed Extra Bold" panose="020B0803020202020204" pitchFamily="34" charset="0"/>
              </a:rPr>
            </a:br>
            <a:r>
              <a:rPr lang="es-ES" dirty="0" smtClean="0">
                <a:latin typeface="Tw Cen MT Condensed Extra Bold" panose="020B0803020202020204" pitchFamily="34" charset="0"/>
              </a:rPr>
              <a:t>mirada</a:t>
            </a:r>
            <a:br>
              <a:rPr lang="es-ES" dirty="0" smtClean="0">
                <a:latin typeface="Tw Cen MT Condensed Extra Bold" panose="020B0803020202020204" pitchFamily="34" charset="0"/>
              </a:rPr>
            </a:br>
            <a:r>
              <a:rPr lang="es-ES" dirty="0" smtClean="0">
                <a:latin typeface="Tw Cen MT Condensed Extra Bold" panose="020B0803020202020204" pitchFamily="34" charset="0"/>
              </a:rPr>
              <a:t>sea</a:t>
            </a:r>
            <a:br>
              <a:rPr lang="es-ES" dirty="0" smtClean="0">
                <a:latin typeface="Tw Cen MT Condensed Extra Bold" panose="020B0803020202020204" pitchFamily="34" charset="0"/>
              </a:rPr>
            </a:br>
            <a:r>
              <a:rPr lang="es-ES" dirty="0" smtClean="0">
                <a:latin typeface="Tw Cen MT Condensed Extra Bold" panose="020B0803020202020204" pitchFamily="34" charset="0"/>
              </a:rPr>
              <a:t>alegre </a:t>
            </a:r>
            <a:br>
              <a:rPr lang="es-ES" dirty="0" smtClean="0">
                <a:latin typeface="Tw Cen MT Condensed Extra Bold" panose="020B0803020202020204" pitchFamily="34" charset="0"/>
              </a:rPr>
            </a:br>
            <a:r>
              <a:rPr lang="es-ES" dirty="0" smtClean="0">
                <a:latin typeface="Tw Cen MT Condensed Extra Bold" panose="020B0803020202020204" pitchFamily="34" charset="0"/>
              </a:rPr>
              <a:t>y limpia</a:t>
            </a:r>
            <a:endParaRPr lang="es-ES" dirty="0">
              <a:latin typeface="Tw Cen MT Condensed Extra Bold" panose="020B0803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8"/>
          <a:stretch/>
        </p:blipFill>
        <p:spPr>
          <a:xfrm>
            <a:off x="4710545" y="337100"/>
            <a:ext cx="7121235" cy="6396209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87416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84" t="-640" r="284" b="8322"/>
          <a:stretch/>
        </p:blipFill>
        <p:spPr>
          <a:xfrm>
            <a:off x="250968" y="157166"/>
            <a:ext cx="11733214" cy="6548433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8" y="46330"/>
            <a:ext cx="6830649" cy="6811670"/>
          </a:xfrm>
          <a:effectLst>
            <a:softEdge rad="635000"/>
          </a:effectLst>
        </p:spPr>
      </p:pic>
      <p:sp>
        <p:nvSpPr>
          <p:cNvPr id="5" name="Rectángulo 4"/>
          <p:cNvSpPr/>
          <p:nvPr/>
        </p:nvSpPr>
        <p:spPr>
          <a:xfrm>
            <a:off x="7585721" y="817418"/>
            <a:ext cx="3116559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SEPA</a:t>
            </a:r>
          </a:p>
          <a:p>
            <a:pPr algn="ctr"/>
            <a:r>
              <a:rPr lang="es-E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MIRAR</a:t>
            </a:r>
          </a:p>
          <a:p>
            <a:pPr algn="ctr"/>
            <a:r>
              <a:rPr lang="es-E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MI</a:t>
            </a:r>
          </a:p>
          <a:p>
            <a:pPr algn="ctr"/>
            <a:r>
              <a:rPr lang="es-E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INTERIOR,</a:t>
            </a:r>
            <a:endParaRPr lang="es-E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780212" y="4505190"/>
            <a:ext cx="472757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¡ J E S Ú S !</a:t>
            </a:r>
            <a:endParaRPr lang="es-ES" sz="80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597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10" y="595745"/>
            <a:ext cx="3758045" cy="566650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84564" y="276621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CUANTO</a:t>
            </a:r>
            <a:br>
              <a:rPr lang="es-E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VEO,</a:t>
            </a:r>
            <a:br>
              <a:rPr lang="es-E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J E S Ú S,</a:t>
            </a:r>
            <a:br>
              <a:rPr lang="es-E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ES </a:t>
            </a:r>
            <a:br>
              <a:rPr lang="es-E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OBRA</a:t>
            </a:r>
            <a:br>
              <a:rPr lang="es-E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TUYA</a:t>
            </a:r>
            <a:endParaRPr lang="es-ES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023" y="595745"/>
            <a:ext cx="7154141" cy="5666509"/>
          </a:xfrm>
        </p:spPr>
      </p:pic>
    </p:spTree>
    <p:extLst>
      <p:ext uri="{BB962C8B-B14F-4D97-AF65-F5344CB8AC3E}">
        <p14:creationId xmlns:p14="http://schemas.microsoft.com/office/powerpoint/2010/main" val="374237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1222185" y="360218"/>
            <a:ext cx="0" cy="52508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" t="6010" r="4978" b="6390"/>
          <a:stretch/>
        </p:blipFill>
        <p:spPr>
          <a:xfrm>
            <a:off x="623454" y="360218"/>
            <a:ext cx="9975273" cy="5250873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6585" y="4394920"/>
            <a:ext cx="10515600" cy="1325563"/>
          </a:xfrm>
        </p:spPr>
        <p:txBody>
          <a:bodyPr>
            <a:norm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JESÚS, QUE ESAS OLAS ME RECUERDEN</a:t>
            </a:r>
            <a:endParaRPr lang="es-ES" sz="4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911958" y="5611091"/>
            <a:ext cx="3815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constancia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" r="14115" b="42289"/>
          <a:stretch/>
        </p:blipFill>
        <p:spPr>
          <a:xfrm rot="1114989">
            <a:off x="8624303" y="1160789"/>
            <a:ext cx="2867892" cy="2548145"/>
          </a:xfrm>
          <a:prstGeom prst="rect">
            <a:avLst/>
          </a:prstGeom>
          <a:effectLst>
            <a:softEdge rad="127000"/>
          </a:effectLst>
        </p:spPr>
      </p:pic>
      <p:cxnSp>
        <p:nvCxnSpPr>
          <p:cNvPr id="10" name="Conector recto 9"/>
          <p:cNvCxnSpPr/>
          <p:nvPr/>
        </p:nvCxnSpPr>
        <p:spPr>
          <a:xfrm flipV="1">
            <a:off x="623454" y="6179127"/>
            <a:ext cx="6858001" cy="138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226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86"/>
          <a:stretch/>
        </p:blipFill>
        <p:spPr>
          <a:xfrm>
            <a:off x="171650" y="213878"/>
            <a:ext cx="11757113" cy="638088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885709" y="4017818"/>
            <a:ext cx="4170218" cy="2105891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32963" y="4407981"/>
            <a:ext cx="3622964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QUE NUNCA</a:t>
            </a:r>
            <a:br>
              <a:rPr lang="es-ES" b="1" dirty="0" smtClean="0"/>
            </a:br>
            <a:r>
              <a:rPr lang="es-ES" b="1" dirty="0" smtClean="0"/>
              <a:t>ESTÉ SÓLO</a:t>
            </a:r>
            <a:r>
              <a:rPr lang="es-ES" b="1" dirty="0"/>
              <a:t> </a:t>
            </a:r>
            <a:r>
              <a:rPr lang="es-ES" b="1" dirty="0" smtClean="0"/>
              <a:t>Y PIENSE EN TI.</a:t>
            </a:r>
            <a:endParaRPr lang="es-ES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65" y="726209"/>
            <a:ext cx="5450230" cy="539750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709" y="615372"/>
            <a:ext cx="4202257" cy="293139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2810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30" y="231985"/>
            <a:ext cx="11926701" cy="6404789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25"/>
          <a:stretch/>
        </p:blipFill>
        <p:spPr>
          <a:xfrm>
            <a:off x="513737" y="1177786"/>
            <a:ext cx="3365090" cy="4754955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43716" y="515005"/>
            <a:ext cx="5786284" cy="1325563"/>
          </a:xfrm>
        </p:spPr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</a:rPr>
              <a:t>Te pido perdón pues hoy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no me he portado bien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95418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FF"/>
            </a:gs>
            <a:gs pos="8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53380" y="344150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Baskerville Old Face" panose="02020602080505020303" pitchFamily="18" charset="0"/>
              </a:rPr>
              <a:t>ESO QUE</a:t>
            </a:r>
            <a:br>
              <a:rPr lang="es-ES" b="1" dirty="0" smtClean="0">
                <a:latin typeface="Baskerville Old Face" panose="02020602080505020303" pitchFamily="18" charset="0"/>
              </a:rPr>
            </a:br>
            <a:r>
              <a:rPr lang="es-ES" b="1" dirty="0" smtClean="0">
                <a:latin typeface="Baskerville Old Face" panose="02020602080505020303" pitchFamily="18" charset="0"/>
              </a:rPr>
              <a:t>ME OLVIDO</a:t>
            </a:r>
            <a:br>
              <a:rPr lang="es-ES" b="1" dirty="0" smtClean="0">
                <a:latin typeface="Baskerville Old Face" panose="02020602080505020303" pitchFamily="18" charset="0"/>
              </a:rPr>
            </a:br>
            <a:r>
              <a:rPr lang="es-ES" b="1" dirty="0" smtClean="0">
                <a:latin typeface="Baskerville Old Face" panose="02020602080505020303" pitchFamily="18" charset="0"/>
              </a:rPr>
              <a:t>A VECES</a:t>
            </a:r>
            <a:endParaRPr lang="es-ES" b="1" dirty="0">
              <a:latin typeface="Baskerville Old Face" panose="02020602080505020303" pitchFamily="18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60" r="-415"/>
          <a:stretch/>
        </p:blipFill>
        <p:spPr>
          <a:xfrm>
            <a:off x="6666270" y="718189"/>
            <a:ext cx="4144297" cy="5446636"/>
          </a:xfrm>
        </p:spPr>
      </p:pic>
      <p:sp>
        <p:nvSpPr>
          <p:cNvPr id="5" name="Rectángulo 4"/>
          <p:cNvSpPr/>
          <p:nvPr/>
        </p:nvSpPr>
        <p:spPr>
          <a:xfrm>
            <a:off x="1108912" y="1489754"/>
            <a:ext cx="42223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¡ GRACIAS !</a:t>
            </a:r>
            <a:endParaRPr lang="es-ES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8047702" y="3321296"/>
            <a:ext cx="3593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9249437" y="3321296"/>
            <a:ext cx="3593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946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9"/>
          <a:stretch/>
        </p:blipFill>
        <p:spPr>
          <a:xfrm>
            <a:off x="78589" y="309716"/>
            <a:ext cx="12000339" cy="6327057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501446" y="3982065"/>
            <a:ext cx="11164529" cy="18140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Elipse 5"/>
          <p:cNvSpPr/>
          <p:nvPr/>
        </p:nvSpPr>
        <p:spPr>
          <a:xfrm>
            <a:off x="7257137" y="1121963"/>
            <a:ext cx="2249724" cy="204785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8155" y="4228100"/>
            <a:ext cx="4721942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QUE NUNCA ME</a:t>
            </a:r>
            <a:br>
              <a:rPr lang="es-ES" b="1" dirty="0" smtClean="0"/>
            </a:br>
            <a:r>
              <a:rPr lang="es-ES" b="1" dirty="0" smtClean="0"/>
              <a:t>     ARREPIENTA DE</a:t>
            </a:r>
            <a:br>
              <a:rPr lang="es-ES" b="1" dirty="0" smtClean="0"/>
            </a:br>
            <a:r>
              <a:rPr lang="es-ES" b="1" dirty="0" smtClean="0"/>
              <a:t>             MIS PALABRAS</a:t>
            </a:r>
            <a:endParaRPr lang="es-ES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587" y="569117"/>
            <a:ext cx="4070553" cy="5861179"/>
          </a:xfrm>
        </p:spPr>
      </p:pic>
      <p:sp>
        <p:nvSpPr>
          <p:cNvPr id="5" name="Rectángulo 4"/>
          <p:cNvSpPr/>
          <p:nvPr/>
        </p:nvSpPr>
        <p:spPr>
          <a:xfrm>
            <a:off x="7456265" y="1639980"/>
            <a:ext cx="1851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JESÚS</a:t>
            </a:r>
            <a:endParaRPr lang="es-ES" sz="54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7044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AAB7DF"/>
            </a:gs>
            <a:gs pos="100000">
              <a:srgbClr val="7030A0"/>
            </a:gs>
            <a:gs pos="100000">
              <a:schemeClr val="accent1">
                <a:lumMod val="30000"/>
                <a:lumOff val="7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06543" y="1947183"/>
            <a:ext cx="4096657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Arial Narrow" panose="020B0606020202030204" pitchFamily="34" charset="0"/>
              </a:rPr>
              <a:t>Mamá,</a:t>
            </a:r>
            <a:br>
              <a:rPr lang="es-ES" dirty="0" smtClean="0">
                <a:latin typeface="Arial Narrow" panose="020B0606020202030204" pitchFamily="34" charset="0"/>
              </a:rPr>
            </a:br>
            <a:r>
              <a:rPr lang="es-ES" dirty="0" smtClean="0">
                <a:latin typeface="Arial Narrow" panose="020B0606020202030204" pitchFamily="34" charset="0"/>
              </a:rPr>
              <a:t>ayúdame</a:t>
            </a:r>
            <a:br>
              <a:rPr lang="es-ES" dirty="0" smtClean="0">
                <a:latin typeface="Arial Narrow" panose="020B0606020202030204" pitchFamily="34" charset="0"/>
              </a:rPr>
            </a:br>
            <a:r>
              <a:rPr lang="es-ES" dirty="0" smtClean="0">
                <a:latin typeface="Arial Narrow" panose="020B0606020202030204" pitchFamily="34" charset="0"/>
              </a:rPr>
              <a:t>a querer a</a:t>
            </a:r>
            <a:endParaRPr lang="es-ES" dirty="0">
              <a:latin typeface="Arial Narrow" panose="020B060602020203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2" y="769256"/>
            <a:ext cx="7155544" cy="5355771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1" t="14807" r="7441" b="61384"/>
          <a:stretch/>
        </p:blipFill>
        <p:spPr>
          <a:xfrm>
            <a:off x="7765143" y="4078514"/>
            <a:ext cx="4093029" cy="740229"/>
          </a:xfrm>
          <a:prstGeom prst="rect">
            <a:avLst/>
          </a:prstGeom>
        </p:spPr>
      </p:pic>
      <p:cxnSp>
        <p:nvCxnSpPr>
          <p:cNvPr id="7" name="Conector recto 6"/>
          <p:cNvCxnSpPr/>
          <p:nvPr/>
        </p:nvCxnSpPr>
        <p:spPr>
          <a:xfrm>
            <a:off x="6995886" y="1190171"/>
            <a:ext cx="14514" cy="914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V="1">
            <a:off x="6821714" y="1494971"/>
            <a:ext cx="348343" cy="145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32304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" y="167640"/>
            <a:ext cx="11887200" cy="641604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4840" y="721515"/>
            <a:ext cx="473964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Que</a:t>
            </a:r>
            <a:r>
              <a:rPr lang="es-ES" b="1" dirty="0"/>
              <a:t> </a:t>
            </a:r>
            <a:r>
              <a:rPr lang="es-ES" b="1" dirty="0" smtClean="0"/>
              <a:t>entienda</a:t>
            </a:r>
            <a:r>
              <a:rPr lang="es-ES" b="1" dirty="0"/>
              <a:t> </a:t>
            </a:r>
            <a:r>
              <a:rPr lang="es-ES" b="1" dirty="0" smtClean="0"/>
              <a:t>que he sido creado por TI </a:t>
            </a:r>
            <a:br>
              <a:rPr lang="es-ES" b="1" dirty="0" smtClean="0"/>
            </a:br>
            <a:r>
              <a:rPr lang="es-ES" b="1" dirty="0" smtClean="0"/>
              <a:t>y nada es mío</a:t>
            </a:r>
            <a:endParaRPr lang="es-ES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5" t="3862" r="17516" b="2159"/>
          <a:stretch/>
        </p:blipFill>
        <p:spPr>
          <a:xfrm>
            <a:off x="8442960" y="721515"/>
            <a:ext cx="3108960" cy="5308290"/>
          </a:xfr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235696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0"/>
          <a:stretch/>
        </p:blipFill>
        <p:spPr>
          <a:xfrm>
            <a:off x="243840" y="437514"/>
            <a:ext cx="5922791" cy="5205254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44"/>
          <a:stretch/>
        </p:blipFill>
        <p:spPr>
          <a:xfrm>
            <a:off x="3870960" y="4866559"/>
            <a:ext cx="8168640" cy="132556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39640" y="4866559"/>
            <a:ext cx="7772400" cy="1325563"/>
          </a:xfrm>
        </p:spPr>
        <p:txBody>
          <a:bodyPr>
            <a:normAutofit/>
          </a:bodyPr>
          <a:lstStyle/>
          <a:p>
            <a:r>
              <a:rPr lang="es-ES" sz="4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Haz, JESÚS, que nunca</a:t>
            </a:r>
            <a:br>
              <a:rPr lang="es-ES" sz="4000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es-ES" sz="4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pierda la ALEGRÍA</a:t>
            </a:r>
            <a:endParaRPr lang="es-ES" sz="4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190" y="437514"/>
            <a:ext cx="5764530" cy="420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6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8991600" y="243840"/>
            <a:ext cx="2804160" cy="566928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43840"/>
            <a:ext cx="8458200" cy="621792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433559" y="1904365"/>
            <a:ext cx="4297680" cy="1325563"/>
          </a:xfrm>
        </p:spPr>
        <p:txBody>
          <a:bodyPr>
            <a:normAutofit fontScale="90000"/>
          </a:bodyPr>
          <a:lstStyle/>
          <a:p>
            <a:r>
              <a:rPr lang="es-ES" b="1" i="1" dirty="0" smtClean="0"/>
              <a:t>JESÚS,</a:t>
            </a:r>
            <a:br>
              <a:rPr lang="es-ES" b="1" i="1" dirty="0" smtClean="0"/>
            </a:br>
            <a:r>
              <a:rPr lang="es-ES" b="1" i="1" dirty="0" smtClean="0"/>
              <a:t>QUE</a:t>
            </a:r>
            <a:br>
              <a:rPr lang="es-ES" b="1" i="1" dirty="0" smtClean="0"/>
            </a:br>
            <a:r>
              <a:rPr lang="es-ES" b="1" i="1" dirty="0" smtClean="0"/>
              <a:t>SEPA </a:t>
            </a:r>
            <a:br>
              <a:rPr lang="es-ES" b="1" i="1" dirty="0" smtClean="0"/>
            </a:br>
            <a:r>
              <a:rPr lang="es-ES" b="1" i="1" dirty="0" smtClean="0"/>
              <a:t>ADMIRAR</a:t>
            </a:r>
            <a:br>
              <a:rPr lang="es-ES" b="1" i="1" dirty="0" smtClean="0"/>
            </a:br>
            <a:r>
              <a:rPr lang="es-ES" b="1" i="1" dirty="0" smtClean="0"/>
              <a:t>EL ARTE</a:t>
            </a:r>
            <a:endParaRPr lang="es-ES" b="1" i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" b="9086"/>
          <a:stretch/>
        </p:blipFill>
        <p:spPr>
          <a:xfrm>
            <a:off x="1051559" y="731520"/>
            <a:ext cx="4145281" cy="4541520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>
            <a:off x="8991600" y="6156960"/>
            <a:ext cx="2804160" cy="15240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  <a:effectLst>
            <a:reflection blurRad="6350" stA="50000" endA="295" endPos="92000" dist="1016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1786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65125"/>
            <a:ext cx="11201400" cy="6020434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451"/>
          <a:stretch/>
        </p:blipFill>
        <p:spPr>
          <a:xfrm>
            <a:off x="1560195" y="1062093"/>
            <a:ext cx="3392805" cy="4372097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6915" y="2585359"/>
            <a:ext cx="10515600" cy="1325563"/>
          </a:xfrm>
        </p:spPr>
        <p:txBody>
          <a:bodyPr>
            <a:noAutofit/>
          </a:bodyPr>
          <a:lstStyle/>
          <a:p>
            <a:r>
              <a:rPr lang="es-ES" sz="3200" dirty="0" smtClean="0">
                <a:latin typeface="Lucida Calligraphy" panose="03010101010101010101" pitchFamily="66" charset="0"/>
              </a:rPr>
              <a:t>GRACIAS,</a:t>
            </a:r>
            <a:br>
              <a:rPr lang="es-ES" sz="3200" dirty="0" smtClean="0">
                <a:latin typeface="Lucida Calligraphy" panose="03010101010101010101" pitchFamily="66" charset="0"/>
              </a:rPr>
            </a:br>
            <a:r>
              <a:rPr lang="es-ES" sz="3200" dirty="0" smtClean="0">
                <a:latin typeface="Lucida Calligraphy" panose="03010101010101010101" pitchFamily="66" charset="0"/>
              </a:rPr>
              <a:t>JESÚS</a:t>
            </a:r>
            <a:br>
              <a:rPr lang="es-ES" sz="3200" dirty="0" smtClean="0">
                <a:latin typeface="Lucida Calligraphy" panose="03010101010101010101" pitchFamily="66" charset="0"/>
              </a:rPr>
            </a:br>
            <a:r>
              <a:rPr lang="es-ES" sz="3200" dirty="0" smtClean="0">
                <a:latin typeface="Lucida Calligraphy" panose="03010101010101010101" pitchFamily="66" charset="0"/>
              </a:rPr>
              <a:t>por</a:t>
            </a:r>
            <a:br>
              <a:rPr lang="es-ES" sz="3200" dirty="0" smtClean="0">
                <a:latin typeface="Lucida Calligraphy" panose="03010101010101010101" pitchFamily="66" charset="0"/>
              </a:rPr>
            </a:br>
            <a:r>
              <a:rPr lang="es-ES" sz="3200" dirty="0" smtClean="0">
                <a:latin typeface="Lucida Calligraphy" panose="03010101010101010101" pitchFamily="66" charset="0"/>
              </a:rPr>
              <a:t> los</a:t>
            </a:r>
            <a:br>
              <a:rPr lang="es-ES" sz="3200" dirty="0" smtClean="0">
                <a:latin typeface="Lucida Calligraphy" panose="03010101010101010101" pitchFamily="66" charset="0"/>
              </a:rPr>
            </a:br>
            <a:r>
              <a:rPr lang="es-ES" sz="3200" dirty="0" smtClean="0">
                <a:latin typeface="Lucida Calligraphy" panose="03010101010101010101" pitchFamily="66" charset="0"/>
              </a:rPr>
              <a:t>INVENTOS</a:t>
            </a:r>
            <a:endParaRPr lang="es-ES" sz="3200" dirty="0">
              <a:latin typeface="Lucida Calligraphy" panose="03010101010101010101" pitchFamily="66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t="10000" r="7062"/>
          <a:stretch/>
        </p:blipFill>
        <p:spPr>
          <a:xfrm>
            <a:off x="5787390" y="948926"/>
            <a:ext cx="5074920" cy="459843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9199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0"/>
          <a:stretch/>
        </p:blipFill>
        <p:spPr>
          <a:xfrm>
            <a:off x="0" y="144780"/>
            <a:ext cx="12024360" cy="6484620"/>
          </a:xfrm>
          <a:prstGeom prst="rect">
            <a:avLst/>
          </a:prstGeom>
        </p:spPr>
      </p:pic>
      <p:sp>
        <p:nvSpPr>
          <p:cNvPr id="6" name="Nube 5"/>
          <p:cNvSpPr/>
          <p:nvPr/>
        </p:nvSpPr>
        <p:spPr>
          <a:xfrm>
            <a:off x="777240" y="144780"/>
            <a:ext cx="10393680" cy="6477000"/>
          </a:xfrm>
          <a:prstGeom prst="cloud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62800" y="2438717"/>
            <a:ext cx="57150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DETRÁS DE LA</a:t>
            </a:r>
            <a:br>
              <a:rPr lang="es-ES" dirty="0" smtClean="0"/>
            </a:br>
            <a:r>
              <a:rPr lang="es-ES" dirty="0" smtClean="0"/>
              <a:t>TÉCNICA ESTÁS</a:t>
            </a:r>
            <a:br>
              <a:rPr lang="es-ES" dirty="0" smtClean="0"/>
            </a:br>
            <a:r>
              <a:rPr lang="es-ES" dirty="0" smtClean="0"/>
              <a:t>TÚ, SEÑOR,</a:t>
            </a:r>
            <a:br>
              <a:rPr lang="es-ES" dirty="0" smtClean="0"/>
            </a:br>
            <a:r>
              <a:rPr lang="es-ES" dirty="0" smtClean="0"/>
              <a:t>QUE ME  AYUDE </a:t>
            </a:r>
            <a:br>
              <a:rPr lang="es-ES" dirty="0" smtClean="0"/>
            </a:br>
            <a:r>
              <a:rPr lang="es-ES" dirty="0" smtClean="0"/>
              <a:t>A SER BUENO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" t="10889" r="10526" b="6666"/>
          <a:stretch/>
        </p:blipFill>
        <p:spPr>
          <a:xfrm>
            <a:off x="2651760" y="918210"/>
            <a:ext cx="3840480" cy="4930140"/>
          </a:xfrm>
        </p:spPr>
      </p:pic>
      <p:sp>
        <p:nvSpPr>
          <p:cNvPr id="8" name="Estrella de 4 puntas 7"/>
          <p:cNvSpPr/>
          <p:nvPr/>
        </p:nvSpPr>
        <p:spPr>
          <a:xfrm rot="19668198">
            <a:off x="10820081" y="343862"/>
            <a:ext cx="914400" cy="579120"/>
          </a:xfrm>
          <a:prstGeom prst="star4">
            <a:avLst/>
          </a:prstGeom>
          <a:solidFill>
            <a:srgbClr val="FFFF00"/>
          </a:solidFill>
          <a:effectLst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Estrella de 4 puntas 8"/>
          <p:cNvSpPr/>
          <p:nvPr/>
        </p:nvSpPr>
        <p:spPr>
          <a:xfrm rot="769678">
            <a:off x="8401512" y="464060"/>
            <a:ext cx="914400" cy="669980"/>
          </a:xfrm>
          <a:prstGeom prst="star4">
            <a:avLst/>
          </a:prstGeom>
          <a:solidFill>
            <a:srgbClr val="FF0000"/>
          </a:solidFill>
          <a:ln>
            <a:noFill/>
          </a:ln>
          <a:effectLst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6736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100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56760" y="258445"/>
            <a:ext cx="10515600" cy="1325563"/>
          </a:xfrm>
        </p:spPr>
        <p:txBody>
          <a:bodyPr>
            <a:normAutofit/>
          </a:bodyPr>
          <a:lstStyle/>
          <a:p>
            <a:r>
              <a:rPr lang="es-ES" b="1" dirty="0" smtClean="0"/>
              <a:t>Los hombres hacen</a:t>
            </a:r>
            <a:br>
              <a:rPr lang="es-ES" b="1" dirty="0" smtClean="0"/>
            </a:br>
            <a:r>
              <a:rPr lang="es-ES" b="1" dirty="0" smtClean="0"/>
              <a:t>tanques, ¿por qué  Señor?</a:t>
            </a:r>
            <a:endParaRPr lang="es-ES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827848"/>
            <a:ext cx="6595110" cy="448056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9" r="37162"/>
          <a:stretch/>
        </p:blipFill>
        <p:spPr>
          <a:xfrm>
            <a:off x="1219200" y="121284"/>
            <a:ext cx="2560320" cy="659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9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sel 6"/>
          <p:cNvSpPr/>
          <p:nvPr/>
        </p:nvSpPr>
        <p:spPr>
          <a:xfrm>
            <a:off x="426720" y="579120"/>
            <a:ext cx="11414760" cy="56388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50480" y="2626121"/>
            <a:ext cx="5913120" cy="1325563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J E S Ú S, </a:t>
            </a:r>
            <a:br>
              <a:rPr lang="es-ES" dirty="0" smtClean="0"/>
            </a:br>
            <a:r>
              <a:rPr lang="es-ES" dirty="0" smtClean="0"/>
              <a:t>ayúdame</a:t>
            </a:r>
            <a:br>
              <a:rPr lang="es-ES" dirty="0" smtClean="0"/>
            </a:br>
            <a:r>
              <a:rPr lang="es-ES" dirty="0" smtClean="0"/>
              <a:t>a pensar</a:t>
            </a:r>
            <a:endParaRPr lang="es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" y="1443990"/>
            <a:ext cx="4206240" cy="3909059"/>
          </a:xfrm>
        </p:spPr>
      </p:pic>
      <p:sp>
        <p:nvSpPr>
          <p:cNvPr id="8" name="Rectángulo 7"/>
          <p:cNvSpPr/>
          <p:nvPr/>
        </p:nvSpPr>
        <p:spPr>
          <a:xfrm>
            <a:off x="7086600" y="2011680"/>
            <a:ext cx="3246120" cy="2895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6650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70" y="182776"/>
            <a:ext cx="11846783" cy="645280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5550" y="255408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Arial Rounded MT Bold" panose="020F0704030504030204" pitchFamily="34" charset="0"/>
              </a:rPr>
              <a:t>JESÚS,</a:t>
            </a:r>
            <a:br>
              <a:rPr lang="es-ES" dirty="0" smtClean="0">
                <a:latin typeface="Arial Rounded MT Bold" panose="020F0704030504030204" pitchFamily="34" charset="0"/>
              </a:rPr>
            </a:br>
            <a:r>
              <a:rPr lang="es-ES" dirty="0" smtClean="0">
                <a:latin typeface="Arial Rounded MT Bold" panose="020F0704030504030204" pitchFamily="34" charset="0"/>
              </a:rPr>
              <a:t>que sepa</a:t>
            </a:r>
            <a:br>
              <a:rPr lang="es-ES" dirty="0" smtClean="0">
                <a:latin typeface="Arial Rounded MT Bold" panose="020F0704030504030204" pitchFamily="34" charset="0"/>
              </a:rPr>
            </a:br>
            <a:r>
              <a:rPr lang="es-ES" dirty="0" smtClean="0">
                <a:latin typeface="Arial Rounded MT Bold" panose="020F0704030504030204" pitchFamily="34" charset="0"/>
              </a:rPr>
              <a:t>comprender</a:t>
            </a:r>
            <a:br>
              <a:rPr lang="es-ES" dirty="0" smtClean="0">
                <a:latin typeface="Arial Rounded MT Bold" panose="020F0704030504030204" pitchFamily="34" charset="0"/>
              </a:rPr>
            </a:br>
            <a:r>
              <a:rPr lang="es-ES" dirty="0" smtClean="0">
                <a:latin typeface="Arial Rounded MT Bold" panose="020F0704030504030204" pitchFamily="34" charset="0"/>
              </a:rPr>
              <a:t>y ayudar</a:t>
            </a:r>
            <a:br>
              <a:rPr lang="es-ES" dirty="0" smtClean="0">
                <a:latin typeface="Arial Rounded MT Bold" panose="020F0704030504030204" pitchFamily="34" charset="0"/>
              </a:rPr>
            </a:br>
            <a:r>
              <a:rPr lang="es-ES" dirty="0" smtClean="0">
                <a:latin typeface="Arial Rounded MT Bold" panose="020F0704030504030204" pitchFamily="34" charset="0"/>
              </a:rPr>
              <a:t>a todos</a:t>
            </a:r>
            <a:endParaRPr lang="es-ES" dirty="0">
              <a:latin typeface="Arial Rounded MT Bold" panose="020F070403050403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661" y="613696"/>
            <a:ext cx="4643198" cy="5404044"/>
          </a:xfrm>
        </p:spPr>
      </p:pic>
    </p:spTree>
    <p:extLst>
      <p:ext uri="{BB962C8B-B14F-4D97-AF65-F5344CB8AC3E}">
        <p14:creationId xmlns:p14="http://schemas.microsoft.com/office/powerpoint/2010/main" val="2129982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993"/>
            <a:ext cx="11936627" cy="6287571"/>
          </a:xfrm>
        </p:spPr>
      </p:pic>
      <p:sp>
        <p:nvSpPr>
          <p:cNvPr id="6" name="Rectángulo 5"/>
          <p:cNvSpPr/>
          <p:nvPr/>
        </p:nvSpPr>
        <p:spPr>
          <a:xfrm>
            <a:off x="838200" y="490330"/>
            <a:ext cx="1467678" cy="47045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7023652" y="490330"/>
            <a:ext cx="4757531" cy="1033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i="1" dirty="0" smtClean="0"/>
              <a:t>JESÚS, hoy no te digo nada, TÚ lo sabes todo</a:t>
            </a:r>
            <a:endParaRPr lang="es-ES" b="1" i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547" y="3465005"/>
            <a:ext cx="5313405" cy="242208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3034748"/>
            <a:ext cx="1467678" cy="164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90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83859" y="2821721"/>
            <a:ext cx="10515600" cy="1325563"/>
          </a:xfrm>
        </p:spPr>
        <p:txBody>
          <a:bodyPr/>
          <a:lstStyle/>
          <a:p>
            <a:r>
              <a:rPr lang="es-ES" b="1" dirty="0" smtClean="0"/>
              <a:t>Veo lo árboles que me ayuda a pensar en TI</a:t>
            </a:r>
            <a:endParaRPr lang="es-ES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458" y="122763"/>
            <a:ext cx="10210856" cy="2934335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0" y="3835020"/>
            <a:ext cx="10126640" cy="288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16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7" y="355741"/>
            <a:ext cx="11748870" cy="6117630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34344"/>
            <a:ext cx="6336375" cy="3374799"/>
          </a:xfrm>
        </p:spPr>
      </p:pic>
      <p:sp>
        <p:nvSpPr>
          <p:cNvPr id="5" name="Elipse 4"/>
          <p:cNvSpPr/>
          <p:nvPr/>
        </p:nvSpPr>
        <p:spPr>
          <a:xfrm>
            <a:off x="1059542" y="2873828"/>
            <a:ext cx="9332685" cy="18045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2953728" y="3213241"/>
            <a:ext cx="57783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q</a:t>
            </a:r>
            <a:r>
              <a:rPr lang="es-E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uiero ser tu amigo</a:t>
            </a:r>
            <a:endParaRPr lang="es-E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580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chemeClr val="accent6">
                <a:lumMod val="67000"/>
              </a:schemeClr>
            </a:gs>
            <a:gs pos="36000">
              <a:schemeClr val="accent6">
                <a:lumMod val="97000"/>
                <a:lumOff val="3000"/>
              </a:schemeClr>
            </a:gs>
            <a:gs pos="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1846" y="429118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Britannic Bold" panose="020B0903060703020204" pitchFamily="34" charset="0"/>
              </a:rPr>
              <a:t>En la </a:t>
            </a:r>
            <a:r>
              <a:rPr lang="es-ES" b="1" dirty="0">
                <a:latin typeface="Britannic Bold" panose="020B0903060703020204" pitchFamily="34" charset="0"/>
              </a:rPr>
              <a:t> </a:t>
            </a:r>
            <a:r>
              <a:rPr lang="es-ES" b="1" dirty="0" smtClean="0">
                <a:latin typeface="Britannic Bold" panose="020B0903060703020204" pitchFamily="34" charset="0"/>
              </a:rPr>
              <a:t>selva,</a:t>
            </a:r>
            <a:br>
              <a:rPr lang="es-ES" b="1" dirty="0" smtClean="0">
                <a:latin typeface="Britannic Bold" panose="020B0903060703020204" pitchFamily="34" charset="0"/>
              </a:rPr>
            </a:br>
            <a:r>
              <a:rPr lang="es-ES" b="1" dirty="0" smtClean="0">
                <a:latin typeface="Britannic Bold" panose="020B0903060703020204" pitchFamily="34" charset="0"/>
              </a:rPr>
              <a:t>¿sería </a:t>
            </a:r>
            <a:br>
              <a:rPr lang="es-ES" b="1" dirty="0" smtClean="0">
                <a:latin typeface="Britannic Bold" panose="020B0903060703020204" pitchFamily="34" charset="0"/>
              </a:rPr>
            </a:br>
            <a:r>
              <a:rPr lang="es-ES" b="1" dirty="0" smtClean="0">
                <a:latin typeface="Britannic Bold" panose="020B0903060703020204" pitchFamily="34" charset="0"/>
              </a:rPr>
              <a:t>feliz Jesús?</a:t>
            </a:r>
            <a:endParaRPr lang="es-ES" b="1" dirty="0">
              <a:latin typeface="Britannic Bold" panose="020B0903060703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686" y="406400"/>
            <a:ext cx="6966760" cy="5355771"/>
          </a:xfrm>
          <a:ln w="38100">
            <a:solidFill>
              <a:schemeClr val="bg1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8" r="13561"/>
          <a:stretch/>
        </p:blipFill>
        <p:spPr>
          <a:xfrm>
            <a:off x="493487" y="406400"/>
            <a:ext cx="3962398" cy="3043960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</a:effectLst>
        </p:spPr>
      </p:pic>
      <p:sp>
        <p:nvSpPr>
          <p:cNvPr id="6" name="CuadroTexto 5"/>
          <p:cNvSpPr txBox="1"/>
          <p:nvPr/>
        </p:nvSpPr>
        <p:spPr>
          <a:xfrm>
            <a:off x="8984342" y="5906604"/>
            <a:ext cx="2040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José Soler </a:t>
            </a:r>
            <a:r>
              <a:rPr lang="es-ES" sz="2000" b="1" dirty="0" err="1" smtClean="0"/>
              <a:t>Mataix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017426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64"/>
          <a:stretch/>
        </p:blipFill>
        <p:spPr>
          <a:xfrm>
            <a:off x="0" y="230306"/>
            <a:ext cx="12192000" cy="637521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31"/>
          <a:stretch/>
        </p:blipFill>
        <p:spPr>
          <a:xfrm rot="5400000">
            <a:off x="6758463" y="1539699"/>
            <a:ext cx="4599338" cy="350747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7173" y="2630655"/>
            <a:ext cx="4989394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Papá,</a:t>
            </a:r>
            <a:br>
              <a:rPr lang="es-ES" dirty="0" smtClean="0">
                <a:latin typeface="Narkisim" panose="020E0502050101010101" pitchFamily="34" charset="-79"/>
                <a:cs typeface="Narkisim" panose="020E0502050101010101" pitchFamily="34" charset="-79"/>
              </a:rPr>
            </a:br>
            <a:r>
              <a:rPr lang="es-ES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¿qué</a:t>
            </a:r>
            <a:br>
              <a:rPr lang="es-ES" dirty="0" smtClean="0">
                <a:latin typeface="Narkisim" panose="020E0502050101010101" pitchFamily="34" charset="-79"/>
                <a:cs typeface="Narkisim" panose="020E0502050101010101" pitchFamily="34" charset="-79"/>
              </a:rPr>
            </a:br>
            <a:r>
              <a:rPr lang="es-ES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es</a:t>
            </a:r>
            <a:br>
              <a:rPr lang="es-ES" dirty="0" smtClean="0">
                <a:latin typeface="Narkisim" panose="020E0502050101010101" pitchFamily="34" charset="-79"/>
                <a:cs typeface="Narkisim" panose="020E0502050101010101" pitchFamily="34" charset="-79"/>
              </a:rPr>
            </a:br>
            <a:r>
              <a:rPr lang="es-ES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el</a:t>
            </a:r>
            <a:br>
              <a:rPr lang="es-ES" dirty="0" smtClean="0">
                <a:latin typeface="Narkisim" panose="020E0502050101010101" pitchFamily="34" charset="-79"/>
                <a:cs typeface="Narkisim" panose="020E0502050101010101" pitchFamily="34" charset="-79"/>
              </a:rPr>
            </a:br>
            <a:r>
              <a:rPr lang="es-ES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Cielo ?</a:t>
            </a:r>
            <a:endParaRPr lang="es-ES" dirty="0"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32" y="1081682"/>
            <a:ext cx="5964072" cy="4718617"/>
          </a:xfrm>
        </p:spPr>
      </p:pic>
    </p:spTree>
    <p:extLst>
      <p:ext uri="{BB962C8B-B14F-4D97-AF65-F5344CB8AC3E}">
        <p14:creationId xmlns:p14="http://schemas.microsoft.com/office/powerpoint/2010/main" val="2307494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1000">
              <a:srgbClr val="C725ED"/>
            </a:gs>
            <a:gs pos="3000">
              <a:srgbClr val="FF00FF"/>
            </a:gs>
            <a:gs pos="61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e 5"/>
          <p:cNvSpPr/>
          <p:nvPr/>
        </p:nvSpPr>
        <p:spPr>
          <a:xfrm rot="20724093">
            <a:off x="90437" y="626639"/>
            <a:ext cx="12160156" cy="5668235"/>
          </a:xfrm>
          <a:prstGeom prst="ellipse">
            <a:avLst/>
          </a:prstGeom>
          <a:solidFill>
            <a:srgbClr val="33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36827" y="5073603"/>
            <a:ext cx="7741693" cy="1325563"/>
          </a:xfrm>
        </p:spPr>
        <p:txBody>
          <a:bodyPr>
            <a:noAutofit/>
          </a:bodyPr>
          <a:lstStyle/>
          <a:p>
            <a:r>
              <a:rPr lang="es-ES" sz="5400" dirty="0" smtClean="0">
                <a:latin typeface="Bodoni MT Poster Compressed" panose="02070706080601050204" pitchFamily="18" charset="0"/>
              </a:rPr>
              <a:t>Mamá, me acuerdo de ti y rezo a la Virgen</a:t>
            </a:r>
            <a:endParaRPr lang="es-ES" sz="5400" dirty="0">
              <a:latin typeface="Bodoni MT Poster Compressed" panose="02070706080601050204" pitchFamily="18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390" y="760417"/>
            <a:ext cx="4085229" cy="45147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03" y="427039"/>
            <a:ext cx="3792940" cy="46465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0007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74" y="159847"/>
            <a:ext cx="11848130" cy="6457084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895302" y="1027906"/>
            <a:ext cx="2776451" cy="39763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67742" y="264424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JESÚS,</a:t>
            </a:r>
            <a:br>
              <a:rPr lang="es-ES" dirty="0" smtClean="0"/>
            </a:br>
            <a:r>
              <a:rPr lang="es-ES" dirty="0" smtClean="0"/>
              <a:t>GRACIAS</a:t>
            </a:r>
            <a:br>
              <a:rPr lang="es-ES" dirty="0" smtClean="0"/>
            </a:br>
            <a:r>
              <a:rPr lang="es-ES" dirty="0" smtClean="0"/>
              <a:t>POR</a:t>
            </a:r>
            <a:br>
              <a:rPr lang="es-ES" dirty="0" smtClean="0"/>
            </a:br>
            <a:r>
              <a:rPr lang="es-ES" dirty="0" smtClean="0"/>
              <a:t>LA</a:t>
            </a:r>
            <a:br>
              <a:rPr lang="es-ES" dirty="0" smtClean="0"/>
            </a:br>
            <a:r>
              <a:rPr lang="es-ES" dirty="0" smtClean="0"/>
              <a:t>¡VIDA!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1027906"/>
            <a:ext cx="3869020" cy="4619282"/>
          </a:xfrm>
        </p:spPr>
      </p:pic>
      <p:cxnSp>
        <p:nvCxnSpPr>
          <p:cNvPr id="6" name="Conector recto 5"/>
          <p:cNvCxnSpPr/>
          <p:nvPr/>
        </p:nvCxnSpPr>
        <p:spPr>
          <a:xfrm flipH="1">
            <a:off x="831273" y="5586153"/>
            <a:ext cx="10191403" cy="83127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 flipV="1">
            <a:off x="831273" y="1027906"/>
            <a:ext cx="0" cy="459981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86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600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48005" y="2638062"/>
            <a:ext cx="6189617" cy="1325563"/>
          </a:xfrm>
        </p:spPr>
        <p:txBody>
          <a:bodyPr>
            <a:normAutofit fontScale="90000"/>
          </a:bodyPr>
          <a:lstStyle/>
          <a:p>
            <a:r>
              <a:rPr lang="es-ES" b="1" i="1" dirty="0" smtClean="0"/>
              <a:t>JESÚS,</a:t>
            </a:r>
            <a:br>
              <a:rPr lang="es-ES" b="1" i="1" dirty="0" smtClean="0"/>
            </a:br>
            <a:r>
              <a:rPr lang="es-ES" b="1" i="1" dirty="0" smtClean="0"/>
              <a:t>que en</a:t>
            </a:r>
            <a:br>
              <a:rPr lang="es-ES" b="1" i="1" dirty="0" smtClean="0"/>
            </a:br>
            <a:r>
              <a:rPr lang="es-ES" b="1" i="1" dirty="0" smtClean="0"/>
              <a:t>el juego</a:t>
            </a:r>
            <a:br>
              <a:rPr lang="es-ES" b="1" i="1" dirty="0" smtClean="0"/>
            </a:br>
            <a:r>
              <a:rPr lang="es-ES" b="1" i="1" dirty="0" smtClean="0"/>
              <a:t>sepa</a:t>
            </a:r>
            <a:br>
              <a:rPr lang="es-ES" b="1" i="1" dirty="0" smtClean="0"/>
            </a:br>
            <a:r>
              <a:rPr lang="es-ES" b="1" i="1" dirty="0" smtClean="0"/>
              <a:t>respetar</a:t>
            </a:r>
            <a:endParaRPr lang="es-ES" b="1" i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891">
            <a:off x="531066" y="419440"/>
            <a:ext cx="5580105" cy="5454908"/>
          </a:xfrm>
          <a:effectLst>
            <a:softEdge rad="635000"/>
          </a:effectLst>
        </p:spPr>
      </p:pic>
      <p:sp>
        <p:nvSpPr>
          <p:cNvPr id="5" name="Arco 4"/>
          <p:cNvSpPr/>
          <p:nvPr/>
        </p:nvSpPr>
        <p:spPr>
          <a:xfrm rot="21235171">
            <a:off x="358228" y="5355771"/>
            <a:ext cx="11599816" cy="493753"/>
          </a:xfrm>
          <a:prstGeom prst="arc">
            <a:avLst>
              <a:gd name="adj1" fmla="val 586939"/>
              <a:gd name="adj2" fmla="val 21533251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Nube 5"/>
          <p:cNvSpPr/>
          <p:nvPr/>
        </p:nvSpPr>
        <p:spPr>
          <a:xfrm rot="21397506">
            <a:off x="6374869" y="475179"/>
            <a:ext cx="4384677" cy="616312"/>
          </a:xfrm>
          <a:prstGeom prst="cloud">
            <a:avLst/>
          </a:prstGeom>
          <a:solidFill>
            <a:srgbClr val="00B0F0"/>
          </a:solidFill>
          <a:effectLst>
            <a:reflection blurRad="6350" stA="50000" endA="295" endPos="920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0797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34"/>
          <a:stretch/>
        </p:blipFill>
        <p:spPr>
          <a:xfrm>
            <a:off x="130628" y="160244"/>
            <a:ext cx="11926387" cy="6541002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7619">
            <a:off x="7067459" y="676180"/>
            <a:ext cx="4005941" cy="5150825"/>
          </a:xfrm>
          <a:effectLst>
            <a:softEdge rad="317500"/>
          </a:effectLst>
        </p:spPr>
      </p:pic>
      <p:sp>
        <p:nvSpPr>
          <p:cNvPr id="5" name="Rectángulo 4"/>
          <p:cNvSpPr/>
          <p:nvPr/>
        </p:nvSpPr>
        <p:spPr>
          <a:xfrm>
            <a:off x="3460093" y="702305"/>
            <a:ext cx="3045210" cy="394286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>
                <a:gd name="adj1" fmla="val 4217"/>
                <a:gd name="adj2" fmla="val 0"/>
              </a:avLst>
            </a:prstTxWarp>
            <a:spAutoFit/>
          </a:bodyPr>
          <a:lstStyle/>
          <a:p>
            <a:pPr algn="ctr"/>
            <a:r>
              <a:rPr lang="es-ES" sz="5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 sea,</a:t>
            </a:r>
          </a:p>
          <a:p>
            <a:pPr algn="ctr"/>
            <a:r>
              <a:rPr lang="es-ES" sz="54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JESÚS,</a:t>
            </a:r>
          </a:p>
          <a:p>
            <a:pPr algn="ctr"/>
            <a:r>
              <a:rPr lang="es-E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  <a:r>
              <a:rPr lang="es-ES" sz="5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omo el</a:t>
            </a:r>
          </a:p>
          <a:p>
            <a:pPr algn="ctr"/>
            <a:r>
              <a:rPr lang="es-E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  <a:r>
              <a:rPr lang="es-ES" sz="5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orazón</a:t>
            </a:r>
          </a:p>
          <a:p>
            <a:pPr algn="ctr"/>
            <a:r>
              <a:rPr lang="es-E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</a:t>
            </a:r>
            <a:r>
              <a:rPr lang="es-ES" sz="5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ue</a:t>
            </a:r>
          </a:p>
          <a:p>
            <a:pPr algn="ctr"/>
            <a:r>
              <a:rPr lang="es-E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</a:t>
            </a:r>
            <a:r>
              <a:rPr lang="es-ES" sz="5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iempre</a:t>
            </a:r>
          </a:p>
          <a:p>
            <a:pPr algn="ctr"/>
            <a:r>
              <a:rPr lang="es-E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r>
              <a:rPr lang="es-ES" sz="5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cude</a:t>
            </a:r>
          </a:p>
          <a:p>
            <a:pPr algn="ctr"/>
            <a:r>
              <a:rPr lang="es-E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  <a:r>
              <a:rPr lang="es-ES" sz="5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on rapidez</a:t>
            </a:r>
          </a:p>
        </p:txBody>
      </p:sp>
      <p:sp>
        <p:nvSpPr>
          <p:cNvPr id="7" name="Corazón 6"/>
          <p:cNvSpPr/>
          <p:nvPr/>
        </p:nvSpPr>
        <p:spPr>
          <a:xfrm rot="20839054">
            <a:off x="1018903" y="1759336"/>
            <a:ext cx="914400" cy="914400"/>
          </a:xfrm>
          <a:prstGeom prst="heart">
            <a:avLst/>
          </a:prstGeom>
          <a:solidFill>
            <a:srgbClr val="FF0000"/>
          </a:solidFill>
          <a:effectLst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" name="Conector recto 8"/>
          <p:cNvCxnSpPr/>
          <p:nvPr/>
        </p:nvCxnSpPr>
        <p:spPr>
          <a:xfrm>
            <a:off x="1578389" y="2615118"/>
            <a:ext cx="444137" cy="2891041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Nube 9"/>
          <p:cNvSpPr/>
          <p:nvPr/>
        </p:nvSpPr>
        <p:spPr>
          <a:xfrm>
            <a:off x="6648994" y="1074786"/>
            <a:ext cx="1293876" cy="119065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lipse 10"/>
          <p:cNvSpPr/>
          <p:nvPr/>
        </p:nvSpPr>
        <p:spPr>
          <a:xfrm rot="20066935">
            <a:off x="6989046" y="2300046"/>
            <a:ext cx="795528" cy="9144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4073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" t="1695" r="4076" b="-1695"/>
          <a:stretch/>
        </p:blipFill>
        <p:spPr>
          <a:xfrm>
            <a:off x="326571" y="613954"/>
            <a:ext cx="11194869" cy="539496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25583" y="1135834"/>
            <a:ext cx="9977846" cy="1325563"/>
          </a:xfrm>
        </p:spPr>
        <p:txBody>
          <a:bodyPr>
            <a:normAutofit/>
          </a:bodyPr>
          <a:lstStyle/>
          <a:p>
            <a:r>
              <a:rPr lang="es-ES" sz="40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JESÚS, que esté unido</a:t>
            </a:r>
            <a:r>
              <a:rPr lang="es-ES" sz="4000" dirty="0">
                <a:solidFill>
                  <a:schemeClr val="bg1"/>
                </a:solidFill>
                <a:latin typeface="Kristen ITC" panose="03050502040202030202" pitchFamily="66" charset="0"/>
              </a:rPr>
              <a:t> </a:t>
            </a:r>
            <a:r>
              <a:rPr lang="es-ES" sz="40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con mis amigos</a:t>
            </a:r>
            <a:endParaRPr lang="es-ES" sz="40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305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156</Words>
  <Application>Microsoft Office PowerPoint</Application>
  <PresentationFormat>Panorámica</PresentationFormat>
  <Paragraphs>49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7" baseType="lpstr">
      <vt:lpstr>Arial Unicode MS</vt:lpstr>
      <vt:lpstr>Arial</vt:lpstr>
      <vt:lpstr>Arial Black</vt:lpstr>
      <vt:lpstr>Arial Narrow</vt:lpstr>
      <vt:lpstr>Arial Rounded MT Bold</vt:lpstr>
      <vt:lpstr>Baskerville Old Face</vt:lpstr>
      <vt:lpstr>Berlin Sans FB Demi</vt:lpstr>
      <vt:lpstr>Bodoni MT Poster Compressed</vt:lpstr>
      <vt:lpstr>Britannic Bold</vt:lpstr>
      <vt:lpstr>Calibri</vt:lpstr>
      <vt:lpstr>Calibri Light</vt:lpstr>
      <vt:lpstr>Elephant</vt:lpstr>
      <vt:lpstr>Kristen ITC</vt:lpstr>
      <vt:lpstr>Lucida Calligraphy</vt:lpstr>
      <vt:lpstr>Narkisim</vt:lpstr>
      <vt:lpstr>Tw Cen MT Condensed Extra Bold</vt:lpstr>
      <vt:lpstr>Tema de Office</vt:lpstr>
      <vt:lpstr>Presentación de PowerPoint</vt:lpstr>
      <vt:lpstr>Mamá, ayúdame a querer a</vt:lpstr>
      <vt:lpstr>Presentación de PowerPoint</vt:lpstr>
      <vt:lpstr>Papá, ¿qué es el Cielo ?</vt:lpstr>
      <vt:lpstr>Mamá, me acuerdo de ti y rezo a la Virgen</vt:lpstr>
      <vt:lpstr>JESÚS, GRACIAS POR LA ¡VIDA!</vt:lpstr>
      <vt:lpstr>JESÚS, que en el juego sepa respetar</vt:lpstr>
      <vt:lpstr>Presentación de PowerPoint</vt:lpstr>
      <vt:lpstr>JESÚS, que esté unido con mis amigos</vt:lpstr>
      <vt:lpstr>ESPERANZA</vt:lpstr>
      <vt:lpstr>AVE MARÍA, QUE TE QUIERO MUCHO</vt:lpstr>
      <vt:lpstr>Que mi  mirada sea alegre  y limpia</vt:lpstr>
      <vt:lpstr>Presentación de PowerPoint</vt:lpstr>
      <vt:lpstr>CUANTO VEO, J E S Ú S, ES  OBRA TUYA</vt:lpstr>
      <vt:lpstr>JESÚS, QUE ESAS OLAS ME RECUERDEN</vt:lpstr>
      <vt:lpstr>QUE NUNCA ESTÉ SÓLO Y PIENSE EN TI.</vt:lpstr>
      <vt:lpstr>Te pido perdón pues hoy no me he portado bien</vt:lpstr>
      <vt:lpstr>ESO QUE ME OLVIDO A VECES</vt:lpstr>
      <vt:lpstr>QUE NUNCA ME      ARREPIENTA DE              MIS PALABRAS</vt:lpstr>
      <vt:lpstr>Que entienda que he sido creado por TI  y nada es mío</vt:lpstr>
      <vt:lpstr>Haz, JESÚS, que nunca  pierda la ALEGRÍA</vt:lpstr>
      <vt:lpstr>JESÚS, QUE SEPA  ADMIRAR EL ARTE</vt:lpstr>
      <vt:lpstr>GRACIAS, JESÚS por  los INVENTOS</vt:lpstr>
      <vt:lpstr>DETRÁS DE LA TÉCNICA ESTÁS TÚ, SEÑOR, QUE ME  AYUDE  A SER BUENO</vt:lpstr>
      <vt:lpstr>Los hombres hacen tanques, ¿por qué  Señor?</vt:lpstr>
      <vt:lpstr>J E S Ú S,  ayúdame a pensar</vt:lpstr>
      <vt:lpstr>JESÚS, que sepa comprender y ayudar a todos</vt:lpstr>
      <vt:lpstr>JESÚS, hoy no te digo nada, TÚ lo sabes todo</vt:lpstr>
      <vt:lpstr>Veo lo árboles que me ayuda a pensar en TI</vt:lpstr>
      <vt:lpstr>En la  selva, ¿sería  feliz Jesús?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SOLER MATAIX</dc:creator>
  <cp:lastModifiedBy>José Soler Mataix</cp:lastModifiedBy>
  <cp:revision>31</cp:revision>
  <dcterms:created xsi:type="dcterms:W3CDTF">2014-06-30T10:33:37Z</dcterms:created>
  <dcterms:modified xsi:type="dcterms:W3CDTF">2014-07-09T10:09:16Z</dcterms:modified>
</cp:coreProperties>
</file>