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6CCFF"/>
    <a:srgbClr val="FFCC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63" autoAdjust="0"/>
    <p:restoredTop sz="94660"/>
  </p:normalViewPr>
  <p:slideViewPr>
    <p:cSldViewPr snapToGrid="0">
      <p:cViewPr varScale="1">
        <p:scale>
          <a:sx n="78" d="100"/>
          <a:sy n="78" d="100"/>
        </p:scale>
        <p:origin x="6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EE3B2-DD4C-4271-BE33-7DE16D1DB192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5DD8-98A2-4082-A537-4E978E5F11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9424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EE3B2-DD4C-4271-BE33-7DE16D1DB192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5DD8-98A2-4082-A537-4E978E5F11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955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EE3B2-DD4C-4271-BE33-7DE16D1DB192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5DD8-98A2-4082-A537-4E978E5F11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3725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EE3B2-DD4C-4271-BE33-7DE16D1DB192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5DD8-98A2-4082-A537-4E978E5F11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9661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EE3B2-DD4C-4271-BE33-7DE16D1DB192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5DD8-98A2-4082-A537-4E978E5F11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6345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EE3B2-DD4C-4271-BE33-7DE16D1DB192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5DD8-98A2-4082-A537-4E978E5F11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6185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EE3B2-DD4C-4271-BE33-7DE16D1DB192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5DD8-98A2-4082-A537-4E978E5F11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701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EE3B2-DD4C-4271-BE33-7DE16D1DB192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5DD8-98A2-4082-A537-4E978E5F11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9440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EE3B2-DD4C-4271-BE33-7DE16D1DB192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5DD8-98A2-4082-A537-4E978E5F11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6550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EE3B2-DD4C-4271-BE33-7DE16D1DB192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5DD8-98A2-4082-A537-4E978E5F11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0980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EE3B2-DD4C-4271-BE33-7DE16D1DB192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5DD8-98A2-4082-A537-4E978E5F11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7957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EE3B2-DD4C-4271-BE33-7DE16D1DB192}" type="datetimeFigureOut">
              <a:rPr lang="es-ES" smtClean="0"/>
              <a:t>09/07/2014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25DD8-98A2-4082-A537-4E978E5F11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81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/>
          <p:cNvSpPr/>
          <p:nvPr/>
        </p:nvSpPr>
        <p:spPr>
          <a:xfrm rot="21286015">
            <a:off x="335668" y="174551"/>
            <a:ext cx="11423863" cy="6513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211403" y="2107987"/>
            <a:ext cx="3471081" cy="2387600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ALGO</a:t>
            </a:r>
            <a:br>
              <a:rPr lang="es-ES" b="1" dirty="0" smtClean="0"/>
            </a:br>
            <a:r>
              <a:rPr lang="es-ES" b="1" dirty="0" smtClean="0"/>
              <a:t>MÁS</a:t>
            </a:r>
            <a:br>
              <a:rPr lang="es-ES" b="1" dirty="0" smtClean="0"/>
            </a:br>
            <a:r>
              <a:rPr lang="es-ES" b="1" dirty="0" smtClean="0"/>
              <a:t>QUE</a:t>
            </a:r>
            <a:br>
              <a:rPr lang="es-ES" b="1" dirty="0" smtClean="0"/>
            </a:br>
            <a:r>
              <a:rPr lang="es-ES" b="1" dirty="0" smtClean="0"/>
              <a:t>IMAGEN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/>
        </p:blipFill>
        <p:spPr>
          <a:xfrm>
            <a:off x="1026615" y="630996"/>
            <a:ext cx="7403152" cy="559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2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>
        <p14:prism isContent="1" isInverted="1"/>
        <p:sndAc>
          <p:stSnd loop="1">
            <p:snd r:embed="rId2" name="10.wav"/>
          </p:stSnd>
        </p:sndAc>
      </p:transition>
    </mc:Choice>
    <mc:Fallback xmlns="">
      <p:transition spd="slow">
        <p:fade/>
        <p:sndAc>
          <p:stSnd loop="1">
            <p:snd r:embed="rId4" name="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479" y="21044"/>
            <a:ext cx="10058400" cy="671083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50153" y="2713681"/>
            <a:ext cx="4880429" cy="1325563"/>
          </a:xfrm>
        </p:spPr>
        <p:txBody>
          <a:bodyPr>
            <a:noAutofit/>
          </a:bodyPr>
          <a:lstStyle/>
          <a:p>
            <a:r>
              <a:rPr lang="es-ES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NO</a:t>
            </a:r>
            <a:br>
              <a:rPr lang="es-ES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IMAGINES,</a:t>
            </a:r>
            <a:br>
              <a:rPr lang="es-ES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SE</a:t>
            </a:r>
            <a:br>
              <a:rPr lang="es-ES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REAL</a:t>
            </a:r>
            <a:endParaRPr lang="es-ES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79" y="416339"/>
            <a:ext cx="4852400" cy="4213534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221660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804">
              <a:srgbClr val="679CD1"/>
            </a:gs>
            <a:gs pos="50000">
              <a:srgbClr val="FF0000"/>
            </a:gs>
            <a:gs pos="91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420" y="480022"/>
            <a:ext cx="6936191" cy="6125494"/>
          </a:xfrm>
          <a:effectLst>
            <a:softEdge rad="635000"/>
          </a:effectLst>
        </p:spPr>
      </p:pic>
      <p:sp>
        <p:nvSpPr>
          <p:cNvPr id="5" name="Rectángulo 4"/>
          <p:cNvSpPr/>
          <p:nvPr/>
        </p:nvSpPr>
        <p:spPr>
          <a:xfrm>
            <a:off x="1146412" y="1514054"/>
            <a:ext cx="3037940" cy="378565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es-E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Todo</a:t>
            </a:r>
          </a:p>
          <a:p>
            <a:pPr algn="ctr"/>
            <a:r>
              <a:rPr lang="es-E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</a:t>
            </a:r>
            <a:r>
              <a:rPr lang="es-ES" sz="4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</a:t>
            </a:r>
          </a:p>
          <a:p>
            <a:pPr algn="ctr"/>
            <a:r>
              <a:rPr lang="es-E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</a:t>
            </a:r>
            <a:r>
              <a:rPr lang="es-E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magen</a:t>
            </a:r>
          </a:p>
          <a:p>
            <a:pPr algn="ctr"/>
            <a:r>
              <a:rPr lang="es-E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</a:t>
            </a:r>
            <a:r>
              <a:rPr lang="es-ES" sz="4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el</a:t>
            </a:r>
          </a:p>
          <a:p>
            <a:pPr algn="ctr"/>
            <a:r>
              <a:rPr lang="es-E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</a:t>
            </a:r>
            <a:r>
              <a:rPr lang="es-ES" sz="4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READOR</a:t>
            </a:r>
            <a:endParaRPr lang="es-E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6154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21" y="734854"/>
            <a:ext cx="10636296" cy="5715000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1661973" y="1445501"/>
            <a:ext cx="4280452" cy="4293704"/>
          </a:xfrm>
          <a:prstGeom prst="ellipse">
            <a:avLst/>
          </a:prstGeom>
          <a:solidFill>
            <a:srgbClr val="FF0066"/>
          </a:solidFill>
          <a:effectLst>
            <a:softEdge rad="317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17338" y="2929572"/>
            <a:ext cx="2565779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Espíritu e</a:t>
            </a:r>
            <a:br>
              <a:rPr lang="es-ES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s-ES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imagen</a:t>
            </a:r>
            <a:br>
              <a:rPr lang="es-ES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s-ES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de </a:t>
            </a:r>
            <a:br>
              <a:rPr lang="es-ES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s-ES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DIOS</a:t>
            </a:r>
            <a:br>
              <a:rPr lang="es-ES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s-ES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somos</a:t>
            </a:r>
            <a:endParaRPr lang="es-ES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2" t="45258" r="39062" b="36406"/>
          <a:stretch/>
        </p:blipFill>
        <p:spPr>
          <a:xfrm>
            <a:off x="2046286" y="1749793"/>
            <a:ext cx="3511826" cy="3685119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278068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2000">
              <a:schemeClr val="tx1">
                <a:lumMod val="75000"/>
                <a:lumOff val="25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0" b="6859"/>
          <a:stretch/>
        </p:blipFill>
        <p:spPr>
          <a:xfrm>
            <a:off x="5256141" y="497646"/>
            <a:ext cx="1070113" cy="62609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65" y="2883729"/>
            <a:ext cx="10059272" cy="8339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7" t="7033" r="9063" b="10907"/>
          <a:stretch/>
        </p:blipFill>
        <p:spPr>
          <a:xfrm>
            <a:off x="4154553" y="1876101"/>
            <a:ext cx="3273287" cy="284921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396" y="1153802"/>
            <a:ext cx="10515600" cy="1325563"/>
          </a:xfrm>
        </p:spPr>
        <p:txBody>
          <a:bodyPr/>
          <a:lstStyle/>
          <a:p>
            <a:r>
              <a:rPr lang="es-ES" dirty="0" smtClean="0"/>
              <a:t>	</a:t>
            </a:r>
            <a:r>
              <a:rPr lang="es-ES" b="1" dirty="0" smtClean="0">
                <a:solidFill>
                  <a:schemeClr val="bg1"/>
                </a:solidFill>
              </a:rPr>
              <a:t>ESA CRUZ,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       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872973" y="4526419"/>
            <a:ext cx="311726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 smtClean="0"/>
              <a:t>IMAGEN DEL</a:t>
            </a:r>
          </a:p>
          <a:p>
            <a:r>
              <a:rPr lang="es-ES" sz="4400" dirty="0" smtClean="0"/>
              <a:t>CREADOR</a:t>
            </a:r>
            <a:endParaRPr lang="es-ES" sz="4400" dirty="0"/>
          </a:p>
        </p:txBody>
      </p:sp>
      <p:sp>
        <p:nvSpPr>
          <p:cNvPr id="10" name="Rectángulo 9"/>
          <p:cNvSpPr/>
          <p:nvPr/>
        </p:nvSpPr>
        <p:spPr>
          <a:xfrm>
            <a:off x="5282641" y="2794361"/>
            <a:ext cx="11785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JHS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7683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chemeClr val="accent2">
                <a:lumMod val="75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56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2956628" cy="1325563"/>
          </a:xfrm>
        </p:spPr>
        <p:txBody>
          <a:bodyPr/>
          <a:lstStyle/>
          <a:p>
            <a:r>
              <a:rPr lang="es-ES" dirty="0" smtClean="0">
                <a:latin typeface="Elephant" panose="02020904090505020303" pitchFamily="18" charset="0"/>
              </a:rPr>
              <a:t>ESE                   </a:t>
            </a:r>
            <a:r>
              <a:rPr lang="es-ES" dirty="0" smtClean="0">
                <a:solidFill>
                  <a:schemeClr val="bg1"/>
                </a:solidFill>
                <a:latin typeface="Elephant" panose="02020904090505020303" pitchFamily="18" charset="0"/>
              </a:rPr>
              <a:t>QUE ME SUSTENTA                     </a:t>
            </a:r>
            <a:endParaRPr lang="es-ES" dirty="0">
              <a:solidFill>
                <a:schemeClr val="bg1"/>
              </a:solidFill>
              <a:latin typeface="Elephant" panose="02020904090505020303" pitchFamily="18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053" y="1387365"/>
            <a:ext cx="6397029" cy="5060731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299" y="1027906"/>
            <a:ext cx="2143125" cy="2143125"/>
          </a:xfrm>
          <a:prstGeom prst="ellipse">
            <a:avLst/>
          </a:prstGeom>
          <a:ln>
            <a:noFill/>
          </a:ln>
          <a:effectLst>
            <a:reflection blurRad="6350" stA="50000" endA="295" endPos="92000" dist="1016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7778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8" y="472967"/>
            <a:ext cx="11566470" cy="584900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79981" y="2696418"/>
            <a:ext cx="4364421" cy="1325563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NO </a:t>
            </a:r>
            <a:br>
              <a:rPr lang="es-ES" dirty="0" smtClean="0"/>
            </a:br>
            <a:r>
              <a:rPr lang="es-ES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NO</a:t>
            </a:r>
            <a:r>
              <a:rPr lang="es-ES" dirty="0" smtClean="0">
                <a:latin typeface="Arial Black" panose="020B0A04020102020204" pitchFamily="34" charset="0"/>
              </a:rPr>
              <a:t> </a:t>
            </a:r>
            <a:r>
              <a:rPr lang="es-E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TE</a:t>
            </a:r>
            <a:br>
              <a:rPr lang="es-ES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PRESENTES</a:t>
            </a:r>
            <a:br>
              <a:rPr lang="es-ES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CON</a:t>
            </a:r>
            <a:br>
              <a:rPr lang="es-ES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IMAGEN</a:t>
            </a:r>
            <a:br>
              <a:rPr lang="es-ES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FALSA</a:t>
            </a:r>
            <a:endParaRPr lang="es-E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3" r="48472" b="43168"/>
          <a:stretch/>
        </p:blipFill>
        <p:spPr>
          <a:xfrm>
            <a:off x="1702674" y="736600"/>
            <a:ext cx="5108028" cy="5420192"/>
          </a:xfrm>
        </p:spPr>
      </p:pic>
    </p:spTree>
    <p:extLst>
      <p:ext uri="{BB962C8B-B14F-4D97-AF65-F5344CB8AC3E}">
        <p14:creationId xmlns:p14="http://schemas.microsoft.com/office/powerpoint/2010/main" val="205779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62" y="563603"/>
            <a:ext cx="10531366" cy="5730794"/>
          </a:xfrm>
        </p:spPr>
      </p:pic>
      <p:sp>
        <p:nvSpPr>
          <p:cNvPr id="5" name="Rectángulo 4"/>
          <p:cNvSpPr/>
          <p:nvPr/>
        </p:nvSpPr>
        <p:spPr>
          <a:xfrm>
            <a:off x="2932167" y="1453845"/>
            <a:ext cx="7809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LUZ, imagen de la VERDAD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0767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97400">
              <a:srgbClr val="EE8239"/>
            </a:gs>
            <a:gs pos="0">
              <a:srgbClr val="FFCCFF"/>
            </a:gs>
            <a:gs pos="35000">
              <a:schemeClr val="accent2">
                <a:lumMod val="0"/>
                <a:lumOff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83734" y="696201"/>
            <a:ext cx="5791200" cy="1325563"/>
          </a:xfrm>
        </p:spPr>
        <p:txBody>
          <a:bodyPr/>
          <a:lstStyle/>
          <a:p>
            <a:r>
              <a:rPr lang="es-ES" dirty="0" smtClean="0">
                <a:latin typeface="Bauhaus 93" panose="04030905020B02020C02" pitchFamily="82" charset="0"/>
              </a:rPr>
              <a:t>Una imagen</a:t>
            </a:r>
            <a:br>
              <a:rPr lang="es-ES" dirty="0" smtClean="0">
                <a:latin typeface="Bauhaus 93" panose="04030905020B02020C02" pitchFamily="82" charset="0"/>
              </a:rPr>
            </a:br>
            <a:r>
              <a:rPr lang="es-ES" dirty="0" smtClean="0">
                <a:latin typeface="Bauhaus 93" panose="04030905020B02020C02" pitchFamily="82" charset="0"/>
              </a:rPr>
              <a:t> representa mucho</a:t>
            </a:r>
            <a:endParaRPr lang="es-ES" dirty="0">
              <a:latin typeface="Bauhaus 93" panose="04030905020B02020C02" pitchFamily="82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525">
            <a:off x="7173328" y="2854518"/>
            <a:ext cx="3771900" cy="2924175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404" y="746109"/>
            <a:ext cx="423862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74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CFF"/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1240972" y="4676501"/>
            <a:ext cx="3814354" cy="61395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6400" y="268783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ritannic Bold" panose="020B0903060703020204" pitchFamily="34" charset="0"/>
              </a:rPr>
              <a:t>En tu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imagen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no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escondas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nada,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>
                <a:latin typeface="Britannic Bold" panose="020B0903060703020204" pitchFamily="34" charset="0"/>
              </a:rPr>
              <a:t/>
            </a:r>
            <a:br>
              <a:rPr lang="es-ES" dirty="0">
                <a:latin typeface="Britannic Bold" panose="020B0903060703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SE NOBLE</a:t>
            </a:r>
            <a:endParaRPr lang="es-ES" dirty="0">
              <a:latin typeface="Arial Black" panose="020B0A040201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5"/>
          <a:stretch/>
        </p:blipFill>
        <p:spPr>
          <a:xfrm>
            <a:off x="5786846" y="1120135"/>
            <a:ext cx="5046255" cy="4460969"/>
          </a:xfrm>
          <a:effectLst>
            <a:softEdge rad="317500"/>
          </a:effectLst>
        </p:spPr>
      </p:pic>
      <p:cxnSp>
        <p:nvCxnSpPr>
          <p:cNvPr id="7" name="Conector recto 6"/>
          <p:cNvCxnSpPr/>
          <p:nvPr/>
        </p:nvCxnSpPr>
        <p:spPr>
          <a:xfrm flipV="1">
            <a:off x="1676400" y="522515"/>
            <a:ext cx="10515600" cy="52246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  <a:effectLst>
            <a:reflection blurRad="6350" stA="50000" endA="295" endPos="92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0" y="6126480"/>
            <a:ext cx="969264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  <a:effectLst>
            <a:reflection blurRad="6350" stA="50000" endA="295" endPos="92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06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2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79873" y="2567998"/>
            <a:ext cx="3332018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auhaus 93" panose="04030905020B02020C02" pitchFamily="82" charset="0"/>
              </a:rPr>
              <a:t>LA</a:t>
            </a:r>
            <a:br>
              <a:rPr lang="es-ES" dirty="0" smtClean="0">
                <a:latin typeface="Bauhaus 93" panose="04030905020B02020C02" pitchFamily="82" charset="0"/>
              </a:rPr>
            </a:br>
            <a:r>
              <a:rPr lang="es-ES" dirty="0" smtClean="0">
                <a:latin typeface="Bauhaus 93" panose="04030905020B02020C02" pitchFamily="82" charset="0"/>
              </a:rPr>
              <a:t>CÁRCEL,</a:t>
            </a:r>
            <a:br>
              <a:rPr lang="es-ES" dirty="0" smtClean="0">
                <a:latin typeface="Bauhaus 93" panose="04030905020B02020C02" pitchFamily="82" charset="0"/>
              </a:rPr>
            </a:br>
            <a:r>
              <a:rPr lang="es-ES" dirty="0" smtClean="0">
                <a:latin typeface="Bauhaus 93" panose="04030905020B02020C02" pitchFamily="82" charset="0"/>
              </a:rPr>
              <a:t>¿QUÉ</a:t>
            </a:r>
            <a:br>
              <a:rPr lang="es-ES" dirty="0" smtClean="0">
                <a:latin typeface="Bauhaus 93" panose="04030905020B02020C02" pitchFamily="82" charset="0"/>
              </a:rPr>
            </a:br>
            <a:r>
              <a:rPr lang="es-ES" dirty="0" smtClean="0">
                <a:latin typeface="Bauhaus 93" panose="04030905020B02020C02" pitchFamily="82" charset="0"/>
              </a:rPr>
              <a:t>IMAGEN</a:t>
            </a:r>
            <a:br>
              <a:rPr lang="es-ES" dirty="0" smtClean="0">
                <a:latin typeface="Bauhaus 93" panose="04030905020B02020C02" pitchFamily="82" charset="0"/>
              </a:rPr>
            </a:br>
            <a:r>
              <a:rPr lang="es-ES" dirty="0" smtClean="0">
                <a:latin typeface="Bauhaus 93" panose="04030905020B02020C02" pitchFamily="82" charset="0"/>
              </a:rPr>
              <a:t>REPRESENTA?</a:t>
            </a:r>
            <a:endParaRPr lang="es-ES" dirty="0">
              <a:latin typeface="Bauhaus 93" panose="04030905020B02020C02" pitchFamily="82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747" y="1055110"/>
            <a:ext cx="6532326" cy="4351338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75348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17" y="260159"/>
            <a:ext cx="11674525" cy="644089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4590" y="556944"/>
            <a:ext cx="10515600" cy="1325563"/>
          </a:xfrm>
        </p:spPr>
        <p:txBody>
          <a:bodyPr>
            <a:normAutofit/>
          </a:bodyPr>
          <a:lstStyle/>
          <a:p>
            <a:r>
              <a:rPr lang="es-ES" sz="3600" dirty="0" smtClean="0">
                <a:latin typeface="Bodoni MT Black" panose="02070A03080606020203" pitchFamily="18" charset="0"/>
              </a:rPr>
              <a:t>PON PALABRA</a:t>
            </a:r>
            <a:br>
              <a:rPr lang="es-ES" sz="3600" dirty="0" smtClean="0">
                <a:latin typeface="Bodoni MT Black" panose="02070A03080606020203" pitchFamily="18" charset="0"/>
              </a:rPr>
            </a:br>
            <a:r>
              <a:rPr lang="es-ES" sz="3600" dirty="0" smtClean="0">
                <a:latin typeface="Bodoni MT Black" panose="02070A03080606020203" pitchFamily="18" charset="0"/>
              </a:rPr>
              <a:t>A LA IMAGEN</a:t>
            </a:r>
            <a:endParaRPr lang="es-ES" sz="3600" dirty="0">
              <a:latin typeface="Bodoni MT Black" panose="02070A03080606020203" pitchFamily="18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199"/>
            <a:ext cx="7655257" cy="3047801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95693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7" r="7191" b="4479"/>
          <a:stretch/>
        </p:blipFill>
        <p:spPr>
          <a:xfrm rot="16200000">
            <a:off x="2959216" y="-2446598"/>
            <a:ext cx="6276110" cy="11640357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6854" y="527771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Informal Roman" panose="030604020304060B0204" pitchFamily="66" charset="0"/>
              </a:rPr>
              <a:t>IMAGEN de FE</a:t>
            </a:r>
            <a:endParaRPr lang="es-ES" b="1" dirty="0">
              <a:latin typeface="Informal Roman" panose="030604020304060B0204" pitchFamily="66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472" y="3088624"/>
            <a:ext cx="2341418" cy="258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8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00"/>
            </a:gs>
            <a:gs pos="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06" y="715617"/>
            <a:ext cx="9462051" cy="5565913"/>
          </a:xfrm>
          <a:ln w="38100"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Rectángulo 5"/>
          <p:cNvSpPr/>
          <p:nvPr/>
        </p:nvSpPr>
        <p:spPr>
          <a:xfrm>
            <a:off x="4320209" y="2107092"/>
            <a:ext cx="7341704" cy="2213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78457" y="2550867"/>
            <a:ext cx="6571422" cy="1325563"/>
          </a:xfrm>
        </p:spPr>
        <p:txBody>
          <a:bodyPr>
            <a:noAutofit/>
          </a:bodyPr>
          <a:lstStyle/>
          <a:p>
            <a:r>
              <a:rPr lang="es-ES" sz="4800" dirty="0" smtClean="0">
                <a:latin typeface="Monotype Corsiva" panose="03010101010201010101" pitchFamily="66" charset="0"/>
              </a:rPr>
              <a:t>SOMOS LUZ del MUNDO</a:t>
            </a:r>
            <a:endParaRPr lang="es-ES" sz="4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055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rgbClr val="FFFF00"/>
            </a:gs>
            <a:gs pos="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0"/>
          <a:stretch/>
        </p:blipFill>
        <p:spPr>
          <a:xfrm>
            <a:off x="903514" y="1060564"/>
            <a:ext cx="6754586" cy="4865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8311242" y="1416122"/>
            <a:ext cx="2923817" cy="34163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>
                <a:gd name="adj" fmla="val 31160"/>
              </a:avLst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La</a:t>
            </a:r>
          </a:p>
          <a:p>
            <a:pPr algn="ctr"/>
            <a:r>
              <a:rPr lang="es-E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SENCILLEZ,</a:t>
            </a:r>
          </a:p>
          <a:p>
            <a:pPr algn="ctr"/>
            <a:r>
              <a:rPr lang="es-E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¡e</a:t>
            </a:r>
            <a:r>
              <a:rPr lang="es-E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norme</a:t>
            </a:r>
          </a:p>
          <a:p>
            <a:pPr algn="ctr"/>
            <a:r>
              <a:rPr lang="es-E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valor!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66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45278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3936" r="10771" b="3540"/>
          <a:stretch/>
        </p:blipFill>
        <p:spPr>
          <a:xfrm>
            <a:off x="428264" y="236513"/>
            <a:ext cx="11296891" cy="631361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78500" y="2566555"/>
            <a:ext cx="10515600" cy="1325563"/>
          </a:xfrm>
        </p:spPr>
        <p:txBody>
          <a:bodyPr>
            <a:noAutofit/>
          </a:bodyPr>
          <a:lstStyle/>
          <a:p>
            <a:r>
              <a:rPr lang="es-ES" sz="5400" b="1" dirty="0" smtClean="0">
                <a:latin typeface="Pristina" panose="03060402040406080204" pitchFamily="66" charset="0"/>
              </a:rPr>
              <a:t>Que tu</a:t>
            </a:r>
            <a:br>
              <a:rPr lang="es-ES" sz="5400" b="1" dirty="0" smtClean="0">
                <a:latin typeface="Pristina" panose="03060402040406080204" pitchFamily="66" charset="0"/>
              </a:rPr>
            </a:br>
            <a:r>
              <a:rPr lang="es-ES" sz="5400" b="1" dirty="0" smtClean="0">
                <a:latin typeface="Pristina" panose="03060402040406080204" pitchFamily="66" charset="0"/>
              </a:rPr>
              <a:t>imagen</a:t>
            </a:r>
            <a:br>
              <a:rPr lang="es-ES" sz="5400" b="1" dirty="0" smtClean="0">
                <a:latin typeface="Pristina" panose="03060402040406080204" pitchFamily="66" charset="0"/>
              </a:rPr>
            </a:br>
            <a:r>
              <a:rPr lang="es-ES" sz="5400" b="1" dirty="0" smtClean="0">
                <a:latin typeface="Pristina" panose="03060402040406080204" pitchFamily="66" charset="0"/>
              </a:rPr>
              <a:t>sea</a:t>
            </a:r>
            <a:br>
              <a:rPr lang="es-ES" sz="5400" b="1" dirty="0" smtClean="0">
                <a:latin typeface="Pristina" panose="03060402040406080204" pitchFamily="66" charset="0"/>
              </a:rPr>
            </a:br>
            <a:r>
              <a:rPr lang="es-ES" sz="5400" b="1" dirty="0" smtClean="0">
                <a:latin typeface="Pristina" panose="03060402040406080204" pitchFamily="66" charset="0"/>
              </a:rPr>
              <a:t>diáfana</a:t>
            </a:r>
            <a:endParaRPr lang="es-ES" sz="5400" b="1" dirty="0">
              <a:latin typeface="Pristina" panose="03060402040406080204" pitchFamily="66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1" t="-11" r="-329" b="8253"/>
          <a:stretch/>
        </p:blipFill>
        <p:spPr>
          <a:xfrm>
            <a:off x="4456253" y="1277092"/>
            <a:ext cx="5559535" cy="423245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622310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rgbClr val="00FF00"/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quina doblada 4"/>
          <p:cNvSpPr/>
          <p:nvPr/>
        </p:nvSpPr>
        <p:spPr>
          <a:xfrm>
            <a:off x="574766" y="548640"/>
            <a:ext cx="10816045" cy="5747657"/>
          </a:xfrm>
          <a:prstGeom prst="foldedCorner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71263" y="2546623"/>
            <a:ext cx="3485606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Demuestra</a:t>
            </a:r>
            <a:br>
              <a:rPr lang="es-ES" b="1" dirty="0" smtClean="0"/>
            </a:br>
            <a:r>
              <a:rPr lang="es-ES" b="1" dirty="0" smtClean="0"/>
              <a:t>gestos </a:t>
            </a:r>
            <a:br>
              <a:rPr lang="es-ES" b="1" dirty="0" smtClean="0"/>
            </a:br>
            <a:r>
              <a:rPr lang="es-ES" b="1" dirty="0" smtClean="0"/>
              <a:t>de</a:t>
            </a:r>
            <a:br>
              <a:rPr lang="es-ES" b="1" dirty="0" smtClean="0"/>
            </a:br>
            <a:r>
              <a:rPr lang="es-ES" b="1" dirty="0" smtClean="0"/>
              <a:t>entereza</a:t>
            </a:r>
            <a:endParaRPr lang="es-E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036" y="1029396"/>
            <a:ext cx="6536867" cy="4875016"/>
          </a:xfrm>
        </p:spPr>
      </p:pic>
    </p:spTree>
    <p:extLst>
      <p:ext uri="{BB962C8B-B14F-4D97-AF65-F5344CB8AC3E}">
        <p14:creationId xmlns:p14="http://schemas.microsoft.com/office/powerpoint/2010/main" val="1635622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44" y="139700"/>
            <a:ext cx="11586556" cy="6276975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0" y="871538"/>
            <a:ext cx="4762500" cy="268605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13345" y="2880122"/>
            <a:ext cx="11484956" cy="731837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5775" y="2615405"/>
            <a:ext cx="10515600" cy="1325563"/>
          </a:xfrm>
        </p:spPr>
        <p:txBody>
          <a:bodyPr/>
          <a:lstStyle/>
          <a:p>
            <a:r>
              <a:rPr lang="es-ES" dirty="0" smtClean="0"/>
              <a:t>Música, melodía de paz y sensibilidad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5"/>
          <a:stretch/>
        </p:blipFill>
        <p:spPr>
          <a:xfrm>
            <a:off x="9128920" y="2080715"/>
            <a:ext cx="2669381" cy="3720505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>
            <a:off x="1847850" y="3611959"/>
            <a:ext cx="4762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035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1" t="-1167" r="1221" b="6822"/>
          <a:stretch/>
        </p:blipFill>
        <p:spPr>
          <a:xfrm>
            <a:off x="990600" y="284162"/>
            <a:ext cx="10134600" cy="6032499"/>
          </a:xfrm>
        </p:spPr>
      </p:pic>
      <p:sp>
        <p:nvSpPr>
          <p:cNvPr id="5" name="Rectángulo 4"/>
          <p:cNvSpPr/>
          <p:nvPr/>
        </p:nvSpPr>
        <p:spPr>
          <a:xfrm>
            <a:off x="7229254" y="1546086"/>
            <a:ext cx="3296095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5400" b="1" cap="none" spc="0" dirty="0" smtClean="0">
                <a:ln/>
                <a:solidFill>
                  <a:srgbClr val="FF0000"/>
                </a:solidFill>
                <a:effectLst/>
              </a:rPr>
              <a:t>Una flor es</a:t>
            </a:r>
          </a:p>
          <a:p>
            <a:pPr algn="ctr"/>
            <a:r>
              <a:rPr lang="es-ES" sz="5400" b="1" dirty="0" smtClean="0">
                <a:ln/>
                <a:solidFill>
                  <a:srgbClr val="FF0000"/>
                </a:solidFill>
              </a:rPr>
              <a:t>Imagen y</a:t>
            </a:r>
            <a:endParaRPr lang="es-E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501090" y="3931373"/>
            <a:ext cx="2752421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</a:bodyPr>
          <a:lstStyle/>
          <a:p>
            <a:pPr algn="ctr"/>
            <a:r>
              <a:rPr lang="es-E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</a:rPr>
              <a:t>o</a:t>
            </a:r>
            <a:r>
              <a:rPr lang="es-E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lfato de</a:t>
            </a:r>
          </a:p>
          <a:p>
            <a:pPr algn="ctr"/>
            <a:r>
              <a:rPr lang="es-ES" sz="54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</a:rPr>
              <a:t>D I O S</a:t>
            </a:r>
            <a:endParaRPr lang="es-E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2460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3506">
              <a:srgbClr val="FFE9A4"/>
            </a:gs>
            <a:gs pos="73000">
              <a:srgbClr val="FFD1E6"/>
            </a:gs>
            <a:gs pos="74675">
              <a:srgbClr val="FFE38C"/>
            </a:gs>
            <a:gs pos="0">
              <a:srgbClr val="FFCCFF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88910" y="-77582"/>
            <a:ext cx="10515600" cy="1325563"/>
          </a:xfrm>
        </p:spPr>
        <p:txBody>
          <a:bodyPr/>
          <a:lstStyle/>
          <a:p>
            <a:r>
              <a:rPr lang="es-ES" b="1" dirty="0" smtClean="0"/>
              <a:t>Las aves vuelan por la inercia de DIOS</a:t>
            </a:r>
            <a:endParaRPr lang="es-E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17" y="975255"/>
            <a:ext cx="10762397" cy="5370953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870" y="2873169"/>
            <a:ext cx="8007327" cy="184785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6031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493">
              <a:srgbClr val="678CCF"/>
            </a:gs>
            <a:gs pos="90900">
              <a:srgbClr val="83A1D8"/>
            </a:gs>
            <a:gs pos="3400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42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be 4"/>
          <p:cNvSpPr/>
          <p:nvPr/>
        </p:nvSpPr>
        <p:spPr>
          <a:xfrm>
            <a:off x="232229" y="130629"/>
            <a:ext cx="11371942" cy="6458857"/>
          </a:xfrm>
          <a:prstGeom prst="cloud">
            <a:avLst/>
          </a:prstGeom>
          <a:solidFill>
            <a:srgbClr val="66CCFF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05485" y="2498725"/>
            <a:ext cx="59944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DIGNIDAD</a:t>
            </a:r>
            <a:br>
              <a:rPr lang="es-ES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es-ES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Y</a:t>
            </a:r>
            <a:br>
              <a:rPr lang="es-ES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es-ES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PUREZA</a:t>
            </a:r>
            <a:br>
              <a:rPr lang="es-ES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es-ES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EN</a:t>
            </a:r>
            <a:br>
              <a:rPr lang="es-ES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es-ES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TU</a:t>
            </a:r>
            <a:br>
              <a:rPr lang="es-ES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es-ES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IMAGEN</a:t>
            </a:r>
            <a:endParaRPr lang="es-ES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58" y="1117599"/>
            <a:ext cx="3947886" cy="48548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5741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0" b="53439"/>
          <a:stretch/>
        </p:blipFill>
        <p:spPr>
          <a:xfrm>
            <a:off x="653144" y="431682"/>
            <a:ext cx="11016342" cy="591106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1628" y="267062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HAZ</a:t>
            </a:r>
            <a:br>
              <a:rPr lang="es-ES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GESTOS</a:t>
            </a:r>
            <a:br>
              <a:rPr lang="es-ES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br>
              <a:rPr lang="es-ES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ADORACIÓN</a:t>
            </a:r>
            <a:endParaRPr lang="es-ES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986972"/>
            <a:ext cx="4259035" cy="4818742"/>
          </a:xfrm>
        </p:spPr>
      </p:pic>
      <p:cxnSp>
        <p:nvCxnSpPr>
          <p:cNvPr id="6" name="Conector recto 5"/>
          <p:cNvCxnSpPr/>
          <p:nvPr/>
        </p:nvCxnSpPr>
        <p:spPr>
          <a:xfrm>
            <a:off x="7590971" y="1451429"/>
            <a:ext cx="0" cy="943428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7329714" y="1727200"/>
            <a:ext cx="522515" cy="1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732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42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26128" y="225735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odoni MT" panose="02070603080606020203" pitchFamily="18" charset="0"/>
              </a:rPr>
              <a:t>CUANDO </a:t>
            </a:r>
            <a:br>
              <a:rPr lang="es-ES" dirty="0" smtClean="0">
                <a:latin typeface="Bodoni MT" panose="02070603080606020203" pitchFamily="18" charset="0"/>
              </a:rPr>
            </a:br>
            <a:r>
              <a:rPr lang="es-ES" dirty="0" smtClean="0">
                <a:latin typeface="Bodoni MT" panose="02070603080606020203" pitchFamily="18" charset="0"/>
              </a:rPr>
              <a:t>ALABES, </a:t>
            </a:r>
            <a:br>
              <a:rPr lang="es-ES" dirty="0" smtClean="0">
                <a:latin typeface="Bodoni MT" panose="02070603080606020203" pitchFamily="18" charset="0"/>
              </a:rPr>
            </a:br>
            <a:r>
              <a:rPr lang="es-ES" dirty="0" smtClean="0">
                <a:latin typeface="Bodoni MT" panose="02070603080606020203" pitchFamily="18" charset="0"/>
              </a:rPr>
              <a:t>SIENTE ESA </a:t>
            </a:r>
            <a:br>
              <a:rPr lang="es-ES" dirty="0" smtClean="0">
                <a:latin typeface="Bodoni MT" panose="02070603080606020203" pitchFamily="18" charset="0"/>
              </a:rPr>
            </a:br>
            <a:r>
              <a:rPr lang="es-ES" dirty="0" smtClean="0">
                <a:latin typeface="Bodoni MT" panose="02070603080606020203" pitchFamily="18" charset="0"/>
              </a:rPr>
              <a:t>ALABANZA</a:t>
            </a:r>
            <a:endParaRPr lang="es-ES" dirty="0">
              <a:latin typeface="Bodoni MT" panose="02070603080606020203" pitchFamily="18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9" t="17822" r="831" b="2304"/>
          <a:stretch/>
        </p:blipFill>
        <p:spPr>
          <a:xfrm>
            <a:off x="4849117" y="465505"/>
            <a:ext cx="6164397" cy="3939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Arco 4"/>
          <p:cNvSpPr/>
          <p:nvPr/>
        </p:nvSpPr>
        <p:spPr>
          <a:xfrm rot="11313257" flipH="1">
            <a:off x="350070" y="5521901"/>
            <a:ext cx="11542741" cy="620897"/>
          </a:xfrm>
          <a:prstGeom prst="arc">
            <a:avLst>
              <a:gd name="adj1" fmla="val 1144440"/>
              <a:gd name="adj2" fmla="val 19064"/>
            </a:avLst>
          </a:prstGeom>
          <a:solidFill>
            <a:srgbClr val="00FF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6976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0143" y="0"/>
            <a:ext cx="10515600" cy="1325563"/>
          </a:xfrm>
        </p:spPr>
        <p:txBody>
          <a:bodyPr/>
          <a:lstStyle/>
          <a:p>
            <a:r>
              <a:rPr lang="es-ES" b="1" dirty="0" smtClean="0"/>
              <a:t>Mira y reflexiona</a:t>
            </a:r>
            <a:endParaRPr lang="es-E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482" y="1188356"/>
            <a:ext cx="8977174" cy="5337401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687" y="2046514"/>
            <a:ext cx="5497284" cy="23368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6" r="24189"/>
          <a:stretch/>
        </p:blipFill>
        <p:spPr>
          <a:xfrm>
            <a:off x="522513" y="1188356"/>
            <a:ext cx="2177144" cy="2728914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  <p:sp>
        <p:nvSpPr>
          <p:cNvPr id="7" name="Arco 6"/>
          <p:cNvSpPr/>
          <p:nvPr/>
        </p:nvSpPr>
        <p:spPr>
          <a:xfrm>
            <a:off x="5021898" y="392623"/>
            <a:ext cx="6313714" cy="403111"/>
          </a:xfrm>
          <a:prstGeom prst="arc">
            <a:avLst>
              <a:gd name="adj1" fmla="val 449604"/>
              <a:gd name="adj2" fmla="val 0"/>
            </a:avLst>
          </a:prstGeom>
          <a:solidFill>
            <a:srgbClr val="FF0066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522513" y="5979885"/>
            <a:ext cx="1850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José Soler </a:t>
            </a:r>
            <a:r>
              <a:rPr lang="es-ES" b="1" dirty="0" err="1" smtClean="0"/>
              <a:t>Mataix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388856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315">
              <a:srgbClr val="B5D2EC"/>
            </a:gs>
            <a:gs pos="74000">
              <a:schemeClr val="bg2">
                <a:lumMod val="75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72437" y="2798447"/>
            <a:ext cx="3965812" cy="1325563"/>
          </a:xfrm>
        </p:spPr>
        <p:txBody>
          <a:bodyPr>
            <a:noAutofit/>
          </a:bodyPr>
          <a:lstStyle/>
          <a:p>
            <a:r>
              <a:rPr lang="es-ES" sz="2800" dirty="0" smtClean="0">
                <a:latin typeface="Arial Black" panose="020B0A04020102020204" pitchFamily="34" charset="0"/>
              </a:rPr>
              <a:t>TEN</a:t>
            </a:r>
            <a:br>
              <a:rPr lang="es-ES" sz="2800" dirty="0" smtClean="0">
                <a:latin typeface="Arial Black" panose="020B0A04020102020204" pitchFamily="34" charset="0"/>
              </a:rPr>
            </a:br>
            <a:r>
              <a:rPr lang="es-ES" sz="2800" dirty="0" smtClean="0">
                <a:latin typeface="Arial Black" panose="020B0A04020102020204" pitchFamily="34" charset="0"/>
              </a:rPr>
              <a:t>VOLUNTAD</a:t>
            </a:r>
            <a:br>
              <a:rPr lang="es-ES" sz="2800" dirty="0" smtClean="0">
                <a:latin typeface="Arial Black" panose="020B0A04020102020204" pitchFamily="34" charset="0"/>
              </a:rPr>
            </a:br>
            <a:r>
              <a:rPr lang="es-ES" sz="2800" dirty="0" smtClean="0">
                <a:latin typeface="Arial Black" panose="020B0A04020102020204" pitchFamily="34" charset="0"/>
              </a:rPr>
              <a:t>DE</a:t>
            </a:r>
            <a:br>
              <a:rPr lang="es-ES" sz="2800" dirty="0" smtClean="0">
                <a:latin typeface="Arial Black" panose="020B0A04020102020204" pitchFamily="34" charset="0"/>
              </a:rPr>
            </a:br>
            <a:r>
              <a:rPr lang="es-ES" sz="2800" dirty="0" smtClean="0">
                <a:latin typeface="Arial Black" panose="020B0A04020102020204" pitchFamily="34" charset="0"/>
              </a:rPr>
              <a:t>DEMOSTRAR</a:t>
            </a:r>
            <a:br>
              <a:rPr lang="es-ES" sz="2800" dirty="0" smtClean="0">
                <a:latin typeface="Arial Black" panose="020B0A04020102020204" pitchFamily="34" charset="0"/>
              </a:rPr>
            </a:br>
            <a:r>
              <a:rPr lang="es-ES" sz="2800" dirty="0" smtClean="0">
                <a:latin typeface="Arial Black" panose="020B0A04020102020204" pitchFamily="34" charset="0"/>
              </a:rPr>
              <a:t>TU</a:t>
            </a:r>
            <a:br>
              <a:rPr lang="es-ES" sz="2800" dirty="0" smtClean="0">
                <a:latin typeface="Arial Black" panose="020B0A04020102020204" pitchFamily="34" charset="0"/>
              </a:rPr>
            </a:br>
            <a:r>
              <a:rPr lang="es-ES" sz="2800" dirty="0" smtClean="0">
                <a:latin typeface="Arial Black" panose="020B0A04020102020204" pitchFamily="34" charset="0"/>
              </a:rPr>
              <a:t>IMAGEN</a:t>
            </a:r>
            <a:endParaRPr lang="es-ES" sz="2800" dirty="0">
              <a:latin typeface="Arial Black" panose="020B0A040201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13" y="700359"/>
            <a:ext cx="7664356" cy="5554640"/>
          </a:xfrm>
        </p:spPr>
      </p:pic>
      <p:sp>
        <p:nvSpPr>
          <p:cNvPr id="5" name="Rectángulo 4"/>
          <p:cNvSpPr/>
          <p:nvPr/>
        </p:nvSpPr>
        <p:spPr>
          <a:xfrm>
            <a:off x="5944090" y="1356899"/>
            <a:ext cx="20234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HONESTO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687977" y="2831348"/>
            <a:ext cx="251222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CUMPLIDOR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108081" y="3477679"/>
            <a:ext cx="9332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FIEL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938610" y="4175793"/>
            <a:ext cx="19159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PIADOSO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026172" y="4568307"/>
            <a:ext cx="19907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PUNTUAL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4142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49" y="301776"/>
            <a:ext cx="10339683" cy="6313990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3093">
            <a:off x="1490047" y="636771"/>
            <a:ext cx="4351338" cy="4351338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76907" y="5156113"/>
            <a:ext cx="10515600" cy="1325563"/>
          </a:xfrm>
        </p:spPr>
        <p:txBody>
          <a:bodyPr>
            <a:normAutofit/>
          </a:bodyPr>
          <a:lstStyle/>
          <a:p>
            <a:r>
              <a:rPr lang="es-ES" b="1" dirty="0" smtClean="0"/>
              <a:t>SOMOS IMAGEN</a:t>
            </a:r>
            <a:br>
              <a:rPr lang="es-ES" b="1" dirty="0" smtClean="0"/>
            </a:br>
            <a:r>
              <a:rPr lang="es-ES" b="1" dirty="0" smtClean="0"/>
              <a:t>DE DIOS</a:t>
            </a:r>
            <a:endParaRPr lang="es-ES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34740" t="20086" r="33081" b="33530"/>
          <a:stretch/>
        </p:blipFill>
        <p:spPr>
          <a:xfrm rot="193308">
            <a:off x="7725228" y="1849083"/>
            <a:ext cx="2025550" cy="274056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6136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66" y="613954"/>
            <a:ext cx="10940142" cy="5576072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10601" y="3745139"/>
            <a:ext cx="4370614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SIENTE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EL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VIENTO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DE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DIOS</a:t>
            </a:r>
            <a:endParaRPr lang="es-ES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6" t="17298" r="75956" b="23743"/>
          <a:stretch/>
        </p:blipFill>
        <p:spPr>
          <a:xfrm>
            <a:off x="4441373" y="1817573"/>
            <a:ext cx="2525488" cy="281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8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" r="38688"/>
          <a:stretch/>
        </p:blipFill>
        <p:spPr>
          <a:xfrm>
            <a:off x="401781" y="512618"/>
            <a:ext cx="11416145" cy="598516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32163" y="273425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i="1" dirty="0" smtClean="0"/>
              <a:t>Guía</a:t>
            </a:r>
            <a:br>
              <a:rPr lang="es-ES" b="1" i="1" dirty="0" smtClean="0"/>
            </a:br>
            <a:r>
              <a:rPr lang="es-ES" b="1" i="1" dirty="0" smtClean="0"/>
              <a:t>con </a:t>
            </a:r>
            <a:br>
              <a:rPr lang="es-ES" b="1" i="1" dirty="0" smtClean="0"/>
            </a:br>
            <a:r>
              <a:rPr lang="es-ES" b="1" i="1" dirty="0" smtClean="0"/>
              <a:t>rectitud</a:t>
            </a:r>
            <a:br>
              <a:rPr lang="es-ES" b="1" i="1" dirty="0" smtClean="0"/>
            </a:br>
            <a:r>
              <a:rPr lang="es-ES" b="1" i="1" dirty="0" smtClean="0"/>
              <a:t>la barca</a:t>
            </a:r>
            <a:br>
              <a:rPr lang="es-ES" b="1" i="1" dirty="0" smtClean="0"/>
            </a:br>
            <a:r>
              <a:rPr lang="es-ES" b="1" i="1" dirty="0" smtClean="0"/>
              <a:t>de la</a:t>
            </a:r>
            <a:br>
              <a:rPr lang="es-ES" b="1" i="1" dirty="0" smtClean="0"/>
            </a:br>
            <a:r>
              <a:rPr lang="es-ES" b="1" i="1" dirty="0" smtClean="0"/>
              <a:t>VIDA</a:t>
            </a:r>
            <a:endParaRPr lang="es-ES" b="1" i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82" y="848879"/>
            <a:ext cx="8555181" cy="5648902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502399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chemeClr val="accent5">
                <a:lumMod val="0"/>
                <a:lumOff val="100000"/>
              </a:schemeClr>
            </a:gs>
            <a:gs pos="7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07557" y="2873080"/>
            <a:ext cx="4078356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auhaus 93" panose="04030905020B02020C02" pitchFamily="82" charset="0"/>
              </a:rPr>
              <a:t>CREACIÓN,</a:t>
            </a:r>
            <a:br>
              <a:rPr lang="es-ES" dirty="0" smtClean="0">
                <a:latin typeface="Bauhaus 93" panose="04030905020B02020C02" pitchFamily="82" charset="0"/>
              </a:rPr>
            </a:br>
            <a:r>
              <a:rPr lang="es-ES" dirty="0" smtClean="0">
                <a:latin typeface="Bauhaus 93" panose="04030905020B02020C02" pitchFamily="82" charset="0"/>
              </a:rPr>
              <a:t>  imagen </a:t>
            </a:r>
            <a:br>
              <a:rPr lang="es-ES" dirty="0" smtClean="0">
                <a:latin typeface="Bauhaus 93" panose="04030905020B02020C02" pitchFamily="82" charset="0"/>
              </a:rPr>
            </a:br>
            <a:r>
              <a:rPr lang="es-ES" dirty="0" smtClean="0">
                <a:latin typeface="Bauhaus 93" panose="04030905020B02020C02" pitchFamily="82" charset="0"/>
              </a:rPr>
              <a:t>de  D I O S</a:t>
            </a:r>
            <a:endParaRPr lang="es-ES" dirty="0">
              <a:latin typeface="Bauhaus 93" panose="04030905020B02020C02" pitchFamily="82" charset="0"/>
            </a:endParaRPr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6" y="861736"/>
            <a:ext cx="7818784" cy="5128246"/>
          </a:xfrm>
        </p:spPr>
      </p:pic>
    </p:spTree>
    <p:extLst>
      <p:ext uri="{BB962C8B-B14F-4D97-AF65-F5344CB8AC3E}">
        <p14:creationId xmlns:p14="http://schemas.microsoft.com/office/powerpoint/2010/main" val="1576686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CFF"/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29" y="462963"/>
            <a:ext cx="6298510" cy="5500516"/>
          </a:xfrm>
          <a:ln>
            <a:solidFill>
              <a:srgbClr val="FFCCFF"/>
            </a:solidFill>
          </a:ln>
        </p:spPr>
      </p:pic>
      <p:sp>
        <p:nvSpPr>
          <p:cNvPr id="5" name="Rectángulo redondeado 4"/>
          <p:cNvSpPr/>
          <p:nvPr/>
        </p:nvSpPr>
        <p:spPr>
          <a:xfrm>
            <a:off x="1709531" y="5101741"/>
            <a:ext cx="9104243" cy="1298713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</a:t>
            </a:r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79982" y="5101741"/>
            <a:ext cx="8481391" cy="1325563"/>
          </a:xfrm>
        </p:spPr>
        <p:txBody>
          <a:bodyPr/>
          <a:lstStyle/>
          <a:p>
            <a:r>
              <a:rPr lang="es-ES" dirty="0" smtClean="0"/>
              <a:t>Tu imagen debe ser la de tu interior</a:t>
            </a:r>
            <a:endParaRPr lang="es-ES" dirty="0"/>
          </a:p>
        </p:txBody>
      </p:sp>
      <p:sp>
        <p:nvSpPr>
          <p:cNvPr id="6" name="Arco 5"/>
          <p:cNvSpPr/>
          <p:nvPr/>
        </p:nvSpPr>
        <p:spPr>
          <a:xfrm rot="1039962">
            <a:off x="3402236" y="838001"/>
            <a:ext cx="8351900" cy="2734918"/>
          </a:xfrm>
          <a:prstGeom prst="arc">
            <a:avLst>
              <a:gd name="adj1" fmla="val 19924005"/>
              <a:gd name="adj2" fmla="val 12956740"/>
            </a:avLst>
          </a:prstGeom>
          <a:ln w="38100">
            <a:solidFill>
              <a:schemeClr val="accent2">
                <a:lumMod val="75000"/>
              </a:schemeClr>
            </a:solidFill>
          </a:ln>
          <a:effectLst>
            <a:reflection blurRad="6350" stA="50000" endA="295" endPos="92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Arco 6"/>
          <p:cNvSpPr/>
          <p:nvPr/>
        </p:nvSpPr>
        <p:spPr>
          <a:xfrm rot="10800000">
            <a:off x="1073425" y="1084381"/>
            <a:ext cx="7063409" cy="3790122"/>
          </a:xfrm>
          <a:prstGeom prst="arc">
            <a:avLst>
              <a:gd name="adj1" fmla="val 12328558"/>
              <a:gd name="adj2" fmla="val 5854947"/>
            </a:avLst>
          </a:prstGeom>
          <a:ln w="38100">
            <a:solidFill>
              <a:schemeClr val="accent1">
                <a:lumMod val="75000"/>
              </a:schemeClr>
            </a:solidFill>
          </a:ln>
          <a:effectLst>
            <a:reflection blurRad="6350" stA="50000" endA="295" endPos="92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1586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104</Words>
  <Application>Microsoft Office PowerPoint</Application>
  <PresentationFormat>Panorámica</PresentationFormat>
  <Paragraphs>50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5" baseType="lpstr">
      <vt:lpstr>Arial</vt:lpstr>
      <vt:lpstr>Arial Black</vt:lpstr>
      <vt:lpstr>Bauhaus 93</vt:lpstr>
      <vt:lpstr>Bodoni MT</vt:lpstr>
      <vt:lpstr>Bodoni MT Black</vt:lpstr>
      <vt:lpstr>Britannic Bold</vt:lpstr>
      <vt:lpstr>Calibri</vt:lpstr>
      <vt:lpstr>Calibri Light</vt:lpstr>
      <vt:lpstr>Elephant</vt:lpstr>
      <vt:lpstr>Informal Roman</vt:lpstr>
      <vt:lpstr>Microsoft Sans Serif</vt:lpstr>
      <vt:lpstr>Monotype Corsiva</vt:lpstr>
      <vt:lpstr>Pristina</vt:lpstr>
      <vt:lpstr>Verdana</vt:lpstr>
      <vt:lpstr>Tema de Office</vt:lpstr>
      <vt:lpstr>ALGO MÁS QUE IMAGEN</vt:lpstr>
      <vt:lpstr>PON PALABRA A LA IMAGEN</vt:lpstr>
      <vt:lpstr>CUANDO  ALABES,  SIENTE ESA  ALABANZA</vt:lpstr>
      <vt:lpstr>TEN VOLUNTAD DE DEMOSTRAR TU IMAGEN</vt:lpstr>
      <vt:lpstr>SOMOS IMAGEN DE DIOS</vt:lpstr>
      <vt:lpstr>SIENTE EL VIENTO DE DIOS</vt:lpstr>
      <vt:lpstr>Guía con  rectitud la barca de la VIDA</vt:lpstr>
      <vt:lpstr>CREACIÓN,   imagen  de  D I O S</vt:lpstr>
      <vt:lpstr>Tu imagen debe ser la de tu interior</vt:lpstr>
      <vt:lpstr>NO IMAGINES, SE REAL</vt:lpstr>
      <vt:lpstr>Presentación de PowerPoint</vt:lpstr>
      <vt:lpstr>Espíritu e imagen de  DIOS somos</vt:lpstr>
      <vt:lpstr> ESA CRUZ,        </vt:lpstr>
      <vt:lpstr>ESE                   QUE ME SUSTENTA                     </vt:lpstr>
      <vt:lpstr>NO  NO TE PRESENTES CON IMAGEN FALSA</vt:lpstr>
      <vt:lpstr>Presentación de PowerPoint</vt:lpstr>
      <vt:lpstr>Una imagen  representa mucho</vt:lpstr>
      <vt:lpstr>En tu imagen no escondas nada,  SE NOBLE</vt:lpstr>
      <vt:lpstr>LA CÁRCEL, ¿QUÉ IMAGEN REPRESENTA?</vt:lpstr>
      <vt:lpstr>IMAGEN de FE</vt:lpstr>
      <vt:lpstr>SOMOS LUZ del MUNDO</vt:lpstr>
      <vt:lpstr>Presentación de PowerPoint</vt:lpstr>
      <vt:lpstr>Que tu imagen sea diáfana</vt:lpstr>
      <vt:lpstr>Demuestra gestos  de entereza</vt:lpstr>
      <vt:lpstr>Música, melodía de paz y sensibilidad</vt:lpstr>
      <vt:lpstr>Presentación de PowerPoint</vt:lpstr>
      <vt:lpstr>Las aves vuelan por la inercia de DIOS</vt:lpstr>
      <vt:lpstr>DIGNIDAD Y PUREZA EN TU IMAGEN</vt:lpstr>
      <vt:lpstr>HAZ GESTOS DE ADORACIÓN</vt:lpstr>
      <vt:lpstr>Mira y reflexiona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ALGO MÁS QUE IMAGEN</dc:title>
  <dc:creator>JOSE SOLER MATAIX</dc:creator>
  <cp:lastModifiedBy>José Soler Mataix</cp:lastModifiedBy>
  <cp:revision>35</cp:revision>
  <dcterms:created xsi:type="dcterms:W3CDTF">2014-06-25T15:09:57Z</dcterms:created>
  <dcterms:modified xsi:type="dcterms:W3CDTF">2014-07-09T10:10:53Z</dcterms:modified>
</cp:coreProperties>
</file>