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676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81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77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10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69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16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1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44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67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67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3CE0-2C0C-4455-AAE6-A49D1C1165C2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27AEA-63D0-476B-BEB2-4B1D7F4F1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64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27562" y="528830"/>
            <a:ext cx="7606144" cy="8289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Down">
              <a:avLst>
                <a:gd name="adj" fmla="val 1416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REGALOS de </a:t>
            </a:r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 I O S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8" y="1801090"/>
            <a:ext cx="10453833" cy="4790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2492663"/>
            <a:ext cx="7263246" cy="101224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7294" r="4993" b="16466"/>
          <a:stretch/>
        </p:blipFill>
        <p:spPr>
          <a:xfrm>
            <a:off x="3009609" y="4196483"/>
            <a:ext cx="7034936" cy="153662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55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2" name="2.wav"/>
          </p:stSnd>
        </p:sndAc>
      </p:transition>
    </mc:Choice>
    <mc:Fallback xmlns="">
      <p:transition spd="slow">
        <p:fade/>
        <p:sndAc>
          <p:stSnd loop="1">
            <p:snd r:embed="rId6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razón 4"/>
          <p:cNvSpPr/>
          <p:nvPr/>
        </p:nvSpPr>
        <p:spPr>
          <a:xfrm>
            <a:off x="1282948" y="666205"/>
            <a:ext cx="6424137" cy="5617027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5103" y="2589234"/>
            <a:ext cx="3002280" cy="1325563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latin typeface="Freestyle Script" panose="030804020302050B0404" pitchFamily="66" charset="0"/>
              </a:rPr>
              <a:t>Si amas </a:t>
            </a:r>
            <a:br>
              <a:rPr lang="es-ES" sz="6600" b="1" dirty="0" smtClean="0">
                <a:latin typeface="Freestyle Script" panose="030804020302050B0404" pitchFamily="66" charset="0"/>
              </a:rPr>
            </a:br>
            <a:r>
              <a:rPr lang="es-ES" sz="6600" b="1" dirty="0" smtClean="0">
                <a:latin typeface="Freestyle Script" panose="030804020302050B0404" pitchFamily="66" charset="0"/>
              </a:rPr>
              <a:t>de veras </a:t>
            </a:r>
            <a:br>
              <a:rPr lang="es-ES" sz="6600" b="1" dirty="0" smtClean="0">
                <a:latin typeface="Freestyle Script" panose="030804020302050B0404" pitchFamily="66" charset="0"/>
              </a:rPr>
            </a:br>
            <a:r>
              <a:rPr lang="es-ES" sz="6600" b="1" dirty="0" smtClean="0">
                <a:latin typeface="Freestyle Script" panose="030804020302050B0404" pitchFamily="66" charset="0"/>
              </a:rPr>
              <a:t>sentirás</a:t>
            </a:r>
            <a:br>
              <a:rPr lang="es-ES" sz="6600" b="1" dirty="0" smtClean="0">
                <a:latin typeface="Freestyle Script" panose="030804020302050B0404" pitchFamily="66" charset="0"/>
              </a:rPr>
            </a:br>
            <a:r>
              <a:rPr lang="es-ES" sz="6600" b="1" dirty="0" smtClean="0">
                <a:latin typeface="Freestyle Script" panose="030804020302050B0404" pitchFamily="66" charset="0"/>
              </a:rPr>
              <a:t> a Dios</a:t>
            </a:r>
            <a:endParaRPr lang="es-ES" sz="6600" b="1" dirty="0">
              <a:latin typeface="Freestyle Script" panose="030804020302050B04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60" y="1438177"/>
            <a:ext cx="4715114" cy="4073084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3004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7713" y="2659835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dirty="0" smtClean="0">
                <a:latin typeface="Brush Script MT" panose="03060802040406070304" pitchFamily="66" charset="0"/>
              </a:rPr>
              <a:t>ORA  Y</a:t>
            </a:r>
            <a:br>
              <a:rPr lang="es-ES" sz="4800" dirty="0" smtClean="0">
                <a:latin typeface="Brush Script MT" panose="03060802040406070304" pitchFamily="66" charset="0"/>
              </a:rPr>
            </a:br>
            <a:r>
              <a:rPr lang="es-ES" sz="4800" dirty="0" smtClean="0">
                <a:latin typeface="Brush Script MT" panose="03060802040406070304" pitchFamily="66" charset="0"/>
              </a:rPr>
              <a:t>PERCIBIRÁS</a:t>
            </a:r>
            <a:br>
              <a:rPr lang="es-ES" sz="4800" dirty="0" smtClean="0">
                <a:latin typeface="Brush Script MT" panose="03060802040406070304" pitchFamily="66" charset="0"/>
              </a:rPr>
            </a:br>
            <a:r>
              <a:rPr lang="es-ES" sz="4800" dirty="0" smtClean="0">
                <a:latin typeface="Brush Script MT" panose="03060802040406070304" pitchFamily="66" charset="0"/>
              </a:rPr>
              <a:t>AL</a:t>
            </a:r>
            <a:br>
              <a:rPr lang="es-ES" sz="4800" dirty="0" smtClean="0">
                <a:latin typeface="Brush Script MT" panose="03060802040406070304" pitchFamily="66" charset="0"/>
              </a:rPr>
            </a:br>
            <a:r>
              <a:rPr lang="es-ES" sz="4800" dirty="0" smtClean="0">
                <a:latin typeface="Brush Script MT" panose="03060802040406070304" pitchFamily="66" charset="0"/>
              </a:rPr>
              <a:t>SEÑOR</a:t>
            </a:r>
            <a:endParaRPr lang="es-ES" sz="4800" b="1" dirty="0">
              <a:latin typeface="Brush Script MT" panose="030608020404060703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07" y="522641"/>
            <a:ext cx="7074534" cy="5599949"/>
          </a:xfrm>
          <a:effectLst>
            <a:softEdge rad="635000"/>
          </a:effectLst>
        </p:spPr>
      </p:pic>
      <p:sp>
        <p:nvSpPr>
          <p:cNvPr id="5" name="Arco 4"/>
          <p:cNvSpPr/>
          <p:nvPr/>
        </p:nvSpPr>
        <p:spPr>
          <a:xfrm rot="11225595">
            <a:off x="381158" y="4663303"/>
            <a:ext cx="11046757" cy="1083521"/>
          </a:xfrm>
          <a:prstGeom prst="arc">
            <a:avLst>
              <a:gd name="adj1" fmla="val 10626238"/>
              <a:gd name="adj2" fmla="val 0"/>
            </a:avLst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rco 5"/>
          <p:cNvSpPr/>
          <p:nvPr/>
        </p:nvSpPr>
        <p:spPr>
          <a:xfrm>
            <a:off x="3445566" y="168426"/>
            <a:ext cx="8173278" cy="4982817"/>
          </a:xfrm>
          <a:prstGeom prst="arc">
            <a:avLst>
              <a:gd name="adj1" fmla="val 11290629"/>
              <a:gd name="adj2" fmla="val 1839987"/>
            </a:avLst>
          </a:prstGeom>
          <a:ln w="38100">
            <a:solidFill>
              <a:schemeClr val="bg1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95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2852" y="384313"/>
            <a:ext cx="9846365" cy="5804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1491905"/>
          </a:xfrm>
        </p:spPr>
        <p:txBody>
          <a:bodyPr>
            <a:normAutofit/>
          </a:bodyPr>
          <a:lstStyle/>
          <a:p>
            <a:r>
              <a:rPr lang="es-ES" sz="6600" b="1" dirty="0" smtClean="0">
                <a:latin typeface="Edwardian Script ITC" panose="030303020407070D0804" pitchFamily="66" charset="0"/>
              </a:rPr>
              <a:t>Adivina a Dios en todo lo creado</a:t>
            </a:r>
            <a:endParaRPr lang="es-ES" sz="6600" b="1" dirty="0">
              <a:latin typeface="Edwardian Script ITC" panose="030303020407070D08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1478653"/>
            <a:ext cx="9604514" cy="4908894"/>
          </a:xfrm>
        </p:spPr>
      </p:pic>
    </p:spTree>
    <p:extLst>
      <p:ext uri="{BB962C8B-B14F-4D97-AF65-F5344CB8AC3E}">
        <p14:creationId xmlns:p14="http://schemas.microsoft.com/office/powerpoint/2010/main" val="390916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8000">
              <a:schemeClr val="accent5">
                <a:lumMod val="0"/>
                <a:lumOff val="100000"/>
              </a:schemeClr>
            </a:gs>
            <a:gs pos="74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be 5"/>
          <p:cNvSpPr/>
          <p:nvPr/>
        </p:nvSpPr>
        <p:spPr>
          <a:xfrm>
            <a:off x="7074091" y="668740"/>
            <a:ext cx="4349086" cy="58002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"/>
          <a:stretch/>
        </p:blipFill>
        <p:spPr>
          <a:xfrm>
            <a:off x="1009935" y="265611"/>
            <a:ext cx="5919252" cy="6606555"/>
          </a:xfrm>
          <a:effectLst>
            <a:softEdge rad="635000"/>
          </a:effectLst>
        </p:spPr>
      </p:pic>
      <p:sp>
        <p:nvSpPr>
          <p:cNvPr id="5" name="Rectángulo 4"/>
          <p:cNvSpPr/>
          <p:nvPr/>
        </p:nvSpPr>
        <p:spPr>
          <a:xfrm>
            <a:off x="8155470" y="1501254"/>
            <a:ext cx="2486578" cy="36920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5414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MARÍA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VIVIÓ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JUNTO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SU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HIJO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 E S Ú 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9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A2B9E2"/>
            </a:gs>
            <a:gs pos="48000">
              <a:schemeClr val="accent5">
                <a:lumMod val="0"/>
                <a:lumOff val="100000"/>
              </a:schemeClr>
            </a:gs>
            <a:gs pos="53000">
              <a:schemeClr val="accent4">
                <a:lumMod val="5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2" y="536587"/>
            <a:ext cx="6522493" cy="5400190"/>
          </a:xfrm>
        </p:spPr>
      </p:pic>
      <p:sp>
        <p:nvSpPr>
          <p:cNvPr id="5" name="Rectángulo 4"/>
          <p:cNvSpPr/>
          <p:nvPr/>
        </p:nvSpPr>
        <p:spPr>
          <a:xfrm>
            <a:off x="1267168" y="2351265"/>
            <a:ext cx="10454185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627" y="24668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/>
              <a:t>La</a:t>
            </a:r>
            <a:br>
              <a:rPr lang="es-ES" b="1" i="1" dirty="0" smtClean="0"/>
            </a:br>
            <a:r>
              <a:rPr lang="es-ES" b="1" i="1" dirty="0" smtClean="0"/>
              <a:t/>
            </a:r>
            <a:br>
              <a:rPr lang="es-ES" b="1" i="1" dirty="0" smtClean="0"/>
            </a:br>
            <a:r>
              <a:rPr lang="es-ES" b="1" i="1" dirty="0" smtClean="0"/>
              <a:t>Eucaristía,</a:t>
            </a:r>
            <a:br>
              <a:rPr lang="es-ES" b="1" i="1" dirty="0" smtClean="0"/>
            </a:br>
            <a:r>
              <a:rPr lang="es-ES" b="1" i="1" dirty="0" smtClean="0"/>
              <a:t/>
            </a:r>
            <a:br>
              <a:rPr lang="es-ES" b="1" i="1" dirty="0" smtClean="0"/>
            </a:br>
            <a:r>
              <a:rPr lang="es-ES" b="1" i="1" dirty="0" smtClean="0"/>
              <a:t>fuerza y</a:t>
            </a:r>
            <a:br>
              <a:rPr lang="es-ES" b="1" i="1" dirty="0" smtClean="0"/>
            </a:br>
            <a:r>
              <a:rPr lang="es-ES" b="1" i="1" dirty="0" smtClean="0"/>
              <a:t>vida</a:t>
            </a:r>
            <a:br>
              <a:rPr lang="es-ES" b="1" i="1" dirty="0" smtClean="0"/>
            </a:br>
            <a:r>
              <a:rPr lang="es-ES" b="1" i="1" dirty="0" smtClean="0"/>
              <a:t>espiritual</a:t>
            </a:r>
            <a:endParaRPr lang="es-ES" b="1" i="1" dirty="0"/>
          </a:p>
        </p:txBody>
      </p:sp>
      <p:sp>
        <p:nvSpPr>
          <p:cNvPr id="6" name="Rectángulo 5"/>
          <p:cNvSpPr/>
          <p:nvPr/>
        </p:nvSpPr>
        <p:spPr>
          <a:xfrm>
            <a:off x="8352430" y="122830"/>
            <a:ext cx="491319" cy="673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38281" y="1319031"/>
            <a:ext cx="1606166" cy="25890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J H 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499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FFC000"/>
            </a:gs>
            <a:gs pos="13000">
              <a:srgbClr val="FF33CC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5004289" y="541061"/>
            <a:ext cx="6042992" cy="599660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</a:t>
            </a: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1028" y="2325788"/>
            <a:ext cx="4396409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/>
              <a:t>SER</a:t>
            </a:r>
            <a:br>
              <a:rPr lang="es-ES" b="1" i="1" dirty="0" smtClean="0"/>
            </a:br>
            <a:r>
              <a:rPr lang="es-ES" b="1" i="1" dirty="0" smtClean="0"/>
              <a:t>AGRADECIDO</a:t>
            </a:r>
            <a:br>
              <a:rPr lang="es-ES" b="1" i="1" dirty="0" smtClean="0"/>
            </a:br>
            <a:r>
              <a:rPr lang="es-ES" b="1" i="1" dirty="0" smtClean="0"/>
              <a:t>ES</a:t>
            </a:r>
            <a:br>
              <a:rPr lang="es-ES" b="1" i="1" dirty="0" smtClean="0"/>
            </a:br>
            <a:r>
              <a:rPr lang="es-ES" b="1" i="1" dirty="0" smtClean="0"/>
              <a:t>BUSCAR</a:t>
            </a:r>
            <a:br>
              <a:rPr lang="es-ES" b="1" i="1" dirty="0" smtClean="0"/>
            </a:br>
            <a:r>
              <a:rPr lang="es-ES" b="1" i="1" dirty="0" smtClean="0"/>
              <a:t>A</a:t>
            </a:r>
            <a:br>
              <a:rPr lang="es-ES" b="1" i="1" dirty="0" smtClean="0"/>
            </a:b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9" y="1690688"/>
            <a:ext cx="5375294" cy="369735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8" b="29024"/>
          <a:stretch/>
        </p:blipFill>
        <p:spPr>
          <a:xfrm>
            <a:off x="6833101" y="4201610"/>
            <a:ext cx="3952381" cy="13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00B050"/>
            </a:gs>
            <a:gs pos="0">
              <a:schemeClr val="bg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5629" y="4066269"/>
            <a:ext cx="3806371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Ten esperanza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encontrar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 D I O S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" y="365022"/>
            <a:ext cx="7503884" cy="5260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Estrella de 4 puntas 4"/>
          <p:cNvSpPr/>
          <p:nvPr/>
        </p:nvSpPr>
        <p:spPr>
          <a:xfrm rot="1824305">
            <a:off x="8961383" y="973969"/>
            <a:ext cx="2654861" cy="914400"/>
          </a:xfrm>
          <a:prstGeom prst="star4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83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602">
              <a:srgbClr val="909090"/>
            </a:gs>
            <a:gs pos="71000">
              <a:schemeClr val="accent4">
                <a:lumMod val="60000"/>
                <a:lumOff val="4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452952"/>
            <a:ext cx="7561941" cy="6107505"/>
          </a:xfr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886" y="2397125"/>
            <a:ext cx="27178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lin Sans FB Demi" panose="020E0802020502020306" pitchFamily="34" charset="0"/>
              </a:rPr>
              <a:t>HOY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PUEDE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SER QUE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SIENTAS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A  D I O S</a:t>
            </a:r>
            <a:endParaRPr lang="es-E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30200"/>
            <a:ext cx="11381747" cy="60833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3189287"/>
            <a:ext cx="40132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CADA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INSTANTE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ES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ACERCARSE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AL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S E Ñ O R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584200"/>
            <a:ext cx="6540500" cy="5511800"/>
          </a:xfrm>
          <a:effectLst>
            <a:softEdge rad="635000"/>
          </a:effectLst>
        </p:spPr>
      </p:pic>
      <p:cxnSp>
        <p:nvCxnSpPr>
          <p:cNvPr id="6" name="Conector recto 5"/>
          <p:cNvCxnSpPr/>
          <p:nvPr/>
        </p:nvCxnSpPr>
        <p:spPr>
          <a:xfrm>
            <a:off x="4318000" y="3068637"/>
            <a:ext cx="3746500" cy="132556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H="1">
            <a:off x="4318000" y="4635500"/>
            <a:ext cx="3504076" cy="68262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6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" y="604684"/>
            <a:ext cx="10677833" cy="571369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393" y="4524170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Siente a DIOS en la misma niebla</a:t>
            </a:r>
            <a:endParaRPr lang="es-ES" sz="40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692877" y="2153265"/>
            <a:ext cx="5265175" cy="2713703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634180" y="2315497"/>
            <a:ext cx="2831691" cy="237449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2669458" y="2315497"/>
            <a:ext cx="1563329" cy="400288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586748" y="2492477"/>
            <a:ext cx="3923071" cy="38259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5692877" y="722671"/>
            <a:ext cx="3229897" cy="112087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 flipV="1">
            <a:off x="2521974" y="604684"/>
            <a:ext cx="1415845" cy="107993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692877" y="1843548"/>
            <a:ext cx="5486400" cy="76691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53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6" y="589934"/>
            <a:ext cx="10610336" cy="536841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3892" y="2459842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Elephant" panose="02020904090505020303" pitchFamily="18" charset="0"/>
              </a:rPr>
              <a:t>QUIEN BUSCA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 ENCUENTRA</a:t>
            </a:r>
            <a:endParaRPr lang="es-ES" b="1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t="3457" r="14475" b="-3457"/>
          <a:stretch/>
        </p:blipFill>
        <p:spPr>
          <a:xfrm>
            <a:off x="6711044" y="718457"/>
            <a:ext cx="5012870" cy="6139543"/>
          </a:xfrm>
          <a:effectLst>
            <a:softEdge rad="317500"/>
          </a:effectLst>
        </p:spPr>
      </p:pic>
      <p:sp>
        <p:nvSpPr>
          <p:cNvPr id="5" name="Rectángulo 4"/>
          <p:cNvSpPr/>
          <p:nvPr/>
        </p:nvSpPr>
        <p:spPr>
          <a:xfrm>
            <a:off x="2197500" y="-581722"/>
            <a:ext cx="2838042" cy="26003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839875"/>
              </a:avLst>
            </a:prstTxWarp>
            <a:spAutoFit/>
          </a:bodyPr>
          <a:lstStyle/>
          <a:p>
            <a:pPr algn="ctr"/>
            <a:r>
              <a:rPr lang="es-E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 vueltas</a:t>
            </a:r>
          </a:p>
          <a:p>
            <a:pPr algn="ctr"/>
            <a:r>
              <a:rPr lang="es-E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sobre si mismo</a:t>
            </a:r>
          </a:p>
          <a:p>
            <a:pPr algn="ctr"/>
            <a:r>
              <a:rPr lang="es-E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es-E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pérdida</a:t>
            </a:r>
          </a:p>
          <a:p>
            <a:pPr algn="ctr"/>
            <a:r>
              <a:rPr lang="es-E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s-E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tiempo </a:t>
            </a:r>
          </a:p>
          <a:p>
            <a:pPr algn="ctr"/>
            <a:r>
              <a:rPr lang="es-E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</a:t>
            </a:r>
            <a:r>
              <a:rPr lang="es-E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de VIDA</a:t>
            </a:r>
          </a:p>
        </p:txBody>
      </p:sp>
      <p:sp>
        <p:nvSpPr>
          <p:cNvPr id="7" name="Elipse 6"/>
          <p:cNvSpPr/>
          <p:nvPr/>
        </p:nvSpPr>
        <p:spPr>
          <a:xfrm>
            <a:off x="6915149" y="441063"/>
            <a:ext cx="2302329" cy="231852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1031832" y="279450"/>
            <a:ext cx="5679212" cy="584376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5817967" y="2018634"/>
            <a:ext cx="1730828" cy="171250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4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4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0470" y="2779712"/>
            <a:ext cx="3439887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Chiller" panose="04020404031007020602" pitchFamily="82" charset="0"/>
              </a:rPr>
              <a:t>EL</a:t>
            </a:r>
            <a:br>
              <a:rPr lang="es-ES" sz="4800" b="1" dirty="0" smtClean="0">
                <a:latin typeface="Chiller" panose="04020404031007020602" pitchFamily="82" charset="0"/>
              </a:rPr>
            </a:br>
            <a:r>
              <a:rPr lang="es-ES" sz="4800" b="1" dirty="0" smtClean="0">
                <a:latin typeface="Chiller" panose="04020404031007020602" pitchFamily="82" charset="0"/>
              </a:rPr>
              <a:t>AMANECER</a:t>
            </a:r>
            <a:br>
              <a:rPr lang="es-ES" sz="4800" b="1" dirty="0" smtClean="0">
                <a:latin typeface="Chiller" panose="04020404031007020602" pitchFamily="82" charset="0"/>
              </a:rPr>
            </a:br>
            <a:r>
              <a:rPr lang="es-ES" sz="4800" b="1" dirty="0" smtClean="0">
                <a:latin typeface="Chiller" panose="04020404031007020602" pitchFamily="82" charset="0"/>
              </a:rPr>
              <a:t>es</a:t>
            </a:r>
            <a:br>
              <a:rPr lang="es-ES" sz="4800" b="1" dirty="0" smtClean="0">
                <a:latin typeface="Chiller" panose="04020404031007020602" pitchFamily="82" charset="0"/>
              </a:rPr>
            </a:br>
            <a:r>
              <a:rPr lang="es-ES" sz="4800" b="1" dirty="0" smtClean="0">
                <a:latin typeface="Chiller" panose="04020404031007020602" pitchFamily="82" charset="0"/>
              </a:rPr>
              <a:t>OPORTUNIDAD</a:t>
            </a:r>
            <a:br>
              <a:rPr lang="es-ES" sz="4800" b="1" dirty="0" smtClean="0">
                <a:latin typeface="Chiller" panose="04020404031007020602" pitchFamily="82" charset="0"/>
              </a:rPr>
            </a:br>
            <a:r>
              <a:rPr lang="es-ES" sz="4800" b="1" dirty="0" smtClean="0">
                <a:latin typeface="Chiller" panose="04020404031007020602" pitchFamily="82" charset="0"/>
              </a:rPr>
              <a:t>de CREER</a:t>
            </a:r>
            <a:br>
              <a:rPr lang="es-ES" sz="4800" b="1" dirty="0" smtClean="0">
                <a:latin typeface="Chiller" panose="04020404031007020602" pitchFamily="82" charset="0"/>
              </a:rPr>
            </a:br>
            <a:r>
              <a:rPr lang="es-ES" sz="4800" b="1" dirty="0" smtClean="0">
                <a:latin typeface="Chiller" panose="04020404031007020602" pitchFamily="82" charset="0"/>
              </a:rPr>
              <a:t>en  D I O S</a:t>
            </a:r>
            <a:endParaRPr lang="es-ES" sz="4800" b="1" dirty="0">
              <a:latin typeface="Chiller" panose="040204040310070206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" y="2416231"/>
            <a:ext cx="7342414" cy="3965915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8" y="163286"/>
            <a:ext cx="2922814" cy="2859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282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9" y="238691"/>
            <a:ext cx="11413672" cy="30106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7436" y="2880519"/>
            <a:ext cx="12312764" cy="1325563"/>
          </a:xfrm>
        </p:spPr>
        <p:txBody>
          <a:bodyPr/>
          <a:lstStyle/>
          <a:p>
            <a:r>
              <a:rPr lang="es-ES" b="1" i="1" dirty="0" smtClean="0"/>
              <a:t>La misma tempestad nos hace intuir al creador</a:t>
            </a: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7" b="5738"/>
          <a:stretch/>
        </p:blipFill>
        <p:spPr>
          <a:xfrm>
            <a:off x="456179" y="3837214"/>
            <a:ext cx="11413672" cy="2890157"/>
          </a:xfrm>
        </p:spPr>
      </p:pic>
    </p:spTree>
    <p:extLst>
      <p:ext uri="{BB962C8B-B14F-4D97-AF65-F5344CB8AC3E}">
        <p14:creationId xmlns:p14="http://schemas.microsoft.com/office/powerpoint/2010/main" val="292941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2">
                <a:lumMod val="40000"/>
                <a:lumOff val="60000"/>
              </a:schemeClr>
            </a:gs>
            <a:gs pos="4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6139"/>
            <a:ext cx="10515600" cy="1325563"/>
          </a:xfrm>
        </p:spPr>
        <p:txBody>
          <a:bodyPr/>
          <a:lstStyle/>
          <a:p>
            <a:r>
              <a:rPr lang="es-ES" b="1" i="1" dirty="0" smtClean="0"/>
              <a:t>TU FE INFLUYE EN LOS DEMÁS</a:t>
            </a: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486580"/>
            <a:ext cx="7366000" cy="449784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4" t="1106" r="429" b="6867"/>
          <a:stretch/>
        </p:blipFill>
        <p:spPr>
          <a:xfrm>
            <a:off x="8753929" y="462983"/>
            <a:ext cx="2436586" cy="3272518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60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0" t="13507"/>
          <a:stretch/>
        </p:blipFill>
        <p:spPr>
          <a:xfrm>
            <a:off x="385343" y="887298"/>
            <a:ext cx="3891643" cy="500765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44" y="925511"/>
            <a:ext cx="6962140" cy="4931229"/>
          </a:xfrm>
        </p:spPr>
      </p:pic>
      <p:sp>
        <p:nvSpPr>
          <p:cNvPr id="5" name="Rectángulo 4"/>
          <p:cNvSpPr/>
          <p:nvPr/>
        </p:nvSpPr>
        <p:spPr>
          <a:xfrm>
            <a:off x="724634" y="2319779"/>
            <a:ext cx="321306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ESTAS</a:t>
            </a:r>
          </a:p>
          <a:p>
            <a:pPr algn="ctr"/>
            <a:r>
              <a:rPr lang="es-ES" sz="5400" b="1" dirty="0" smtClean="0">
                <a:ln/>
                <a:latin typeface="Cambria Math" panose="02040503050406030204" pitchFamily="18" charset="0"/>
                <a:ea typeface="Cambria Math" panose="02040503050406030204" pitchFamily="18" charset="0"/>
              </a:rPr>
              <a:t>FLORES</a:t>
            </a:r>
          </a:p>
          <a:p>
            <a:pPr algn="ctr"/>
            <a:r>
              <a:rPr lang="es-ES" sz="5400" b="1" cap="none" spc="0" dirty="0" smtClean="0">
                <a:ln/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“HUELEN”</a:t>
            </a:r>
          </a:p>
          <a:p>
            <a:pPr algn="ctr"/>
            <a:r>
              <a:rPr lang="es-ES" sz="5400" b="1" dirty="0" smtClean="0">
                <a:ln/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s-ES" sz="5400" b="1" cap="none" spc="0" dirty="0" smtClean="0">
                <a:ln/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DIOS</a:t>
            </a:r>
            <a:endParaRPr lang="es-ES" sz="5400" b="1" cap="none" spc="0" dirty="0">
              <a:ln/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653143" y="457200"/>
            <a:ext cx="10727871" cy="326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653143" y="6292394"/>
            <a:ext cx="10727871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5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33CC"/>
            </a:gs>
            <a:gs pos="69000">
              <a:schemeClr val="accent6">
                <a:lumMod val="0"/>
                <a:lumOff val="100000"/>
              </a:schemeClr>
            </a:gs>
            <a:gs pos="87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7557" y="2732768"/>
            <a:ext cx="4713514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EN LA</a:t>
            </a:r>
            <a:br>
              <a:rPr lang="es-ES" dirty="0" smtClean="0"/>
            </a:br>
            <a:r>
              <a:rPr lang="es-ES" dirty="0" smtClean="0"/>
              <a:t>ALEGRÍA</a:t>
            </a:r>
            <a:br>
              <a:rPr lang="es-ES" dirty="0" smtClean="0"/>
            </a:br>
            <a:r>
              <a:rPr lang="es-ES" dirty="0" smtClean="0"/>
              <a:t>TAMBIÉN</a:t>
            </a:r>
            <a:br>
              <a:rPr lang="es-ES" dirty="0" smtClean="0"/>
            </a:br>
            <a:r>
              <a:rPr lang="es-ES" dirty="0" smtClean="0"/>
              <a:t>ENCONTRARÁS</a:t>
            </a:r>
            <a:br>
              <a:rPr lang="es-ES" dirty="0" smtClean="0"/>
            </a:br>
            <a:r>
              <a:rPr lang="es-ES" dirty="0" smtClean="0"/>
              <a:t>A  D I O S  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9" y="1175658"/>
            <a:ext cx="7854041" cy="482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467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" y="343976"/>
            <a:ext cx="11062608" cy="607315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2611" y="3380552"/>
            <a:ext cx="542652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MIRANDO LA CREACIÓN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TE  ACERCARÁS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A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D I O 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0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23">
              <a:srgbClr val="EF1408"/>
            </a:gs>
            <a:gs pos="91000">
              <a:srgbClr val="FF0000"/>
            </a:gs>
            <a:gs pos="0">
              <a:schemeClr val="accent6">
                <a:lumMod val="0"/>
                <a:lumOff val="100000"/>
              </a:schemeClr>
            </a:gs>
            <a:gs pos="9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elogramo 4"/>
          <p:cNvSpPr/>
          <p:nvPr/>
        </p:nvSpPr>
        <p:spPr>
          <a:xfrm>
            <a:off x="669471" y="751113"/>
            <a:ext cx="3771900" cy="4963886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7494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APRENDE</a:t>
            </a:r>
            <a:br>
              <a:rPr lang="es-ES" dirty="0" smtClean="0"/>
            </a:br>
            <a:r>
              <a:rPr lang="es-ES" dirty="0" smtClean="0"/>
              <a:t>A</a:t>
            </a:r>
            <a:br>
              <a:rPr lang="es-ES" dirty="0" smtClean="0"/>
            </a:br>
            <a:r>
              <a:rPr lang="es-ES" dirty="0" smtClean="0"/>
              <a:t>BUSCAR</a:t>
            </a:r>
            <a:br>
              <a:rPr lang="es-ES" dirty="0" smtClean="0"/>
            </a:br>
            <a:r>
              <a:rPr lang="es-ES" dirty="0" smtClean="0"/>
              <a:t>A</a:t>
            </a:r>
            <a:br>
              <a:rPr lang="es-ES" dirty="0" smtClean="0"/>
            </a:br>
            <a:r>
              <a:rPr lang="es-ES" dirty="0" smtClean="0"/>
              <a:t>DIOS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86" y="758880"/>
            <a:ext cx="6471556" cy="5306786"/>
          </a:xfrm>
        </p:spPr>
      </p:pic>
      <p:sp>
        <p:nvSpPr>
          <p:cNvPr id="6" name="Rectángulo redondeado 5"/>
          <p:cNvSpPr/>
          <p:nvPr/>
        </p:nvSpPr>
        <p:spPr>
          <a:xfrm>
            <a:off x="5621783" y="5756580"/>
            <a:ext cx="952638" cy="309086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06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75657" y="718457"/>
            <a:ext cx="5669280" cy="125403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2412" y="404950"/>
            <a:ext cx="8686802" cy="1972492"/>
          </a:xfrm>
        </p:spPr>
        <p:txBody>
          <a:bodyPr>
            <a:normAutofit/>
          </a:bodyPr>
          <a:lstStyle/>
          <a:p>
            <a:r>
              <a:rPr lang="es-ES" dirty="0" smtClean="0"/>
              <a:t>ANTES DE </a:t>
            </a:r>
            <a:r>
              <a:rPr lang="es-ES" dirty="0"/>
              <a:t> </a:t>
            </a:r>
            <a:r>
              <a:rPr lang="es-ES" dirty="0" smtClean="0"/>
              <a:t>IRTE A</a:t>
            </a:r>
            <a:br>
              <a:rPr lang="es-ES" dirty="0" smtClean="0"/>
            </a:br>
            <a:r>
              <a:rPr lang="es-ES" dirty="0" smtClean="0"/>
              <a:t>DORMIR REFLEXIONA</a:t>
            </a:r>
            <a:endParaRPr lang="es-ES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8" y="2534195"/>
            <a:ext cx="5564777" cy="3605348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r="47172" b="23428"/>
          <a:stretch/>
        </p:blipFill>
        <p:spPr>
          <a:xfrm>
            <a:off x="7942217" y="613954"/>
            <a:ext cx="3265714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95000"/>
                <a:lumOff val="5000"/>
              </a:schemeClr>
            </a:gs>
            <a:gs pos="61036">
              <a:srgbClr val="84A3D8"/>
            </a:gs>
            <a:gs pos="17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6578" y="2446597"/>
            <a:ext cx="343525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QUE</a:t>
            </a:r>
            <a:b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TODA</a:t>
            </a:r>
            <a:b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IMAGEN</a:t>
            </a:r>
            <a:b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TE HAGA</a:t>
            </a:r>
            <a:b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SENTIR AL</a:t>
            </a:r>
            <a:b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s-ES" b="1" dirty="0" smtClean="0">
                <a:solidFill>
                  <a:srgbClr val="002060"/>
                </a:solidFill>
                <a:latin typeface="Broadway" panose="04040905080B02020502" pitchFamily="82" charset="0"/>
              </a:rPr>
              <a:t>CREADOR</a:t>
            </a:r>
            <a:endParaRPr lang="es-ES" b="1" dirty="0">
              <a:solidFill>
                <a:srgbClr val="00206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56" y="962593"/>
            <a:ext cx="7250158" cy="4737713"/>
          </a:xfrm>
        </p:spPr>
      </p:pic>
      <p:cxnSp>
        <p:nvCxnSpPr>
          <p:cNvPr id="6" name="Conector recto 5"/>
          <p:cNvCxnSpPr/>
          <p:nvPr/>
        </p:nvCxnSpPr>
        <p:spPr>
          <a:xfrm flipH="1" flipV="1">
            <a:off x="-104503" y="4180114"/>
            <a:ext cx="6858000" cy="130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7119257" y="4180114"/>
            <a:ext cx="47679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2808514" y="4349931"/>
            <a:ext cx="3944983" cy="2338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040882" y="4349931"/>
            <a:ext cx="3597862" cy="2207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7119257" y="326571"/>
            <a:ext cx="2782389" cy="36314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 flipV="1">
            <a:off x="5381897" y="274320"/>
            <a:ext cx="1615168" cy="390579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1977662" y="326571"/>
            <a:ext cx="4775835" cy="38535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6897189" y="4434839"/>
            <a:ext cx="0" cy="21684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1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8552">
              <a:srgbClr val="8CA8DB"/>
            </a:gs>
            <a:gs pos="44000">
              <a:schemeClr val="accent5">
                <a:lumMod val="0"/>
                <a:lumOff val="100000"/>
              </a:schemeClr>
            </a:gs>
            <a:gs pos="70136">
              <a:srgbClr val="4D78C7"/>
            </a:gs>
            <a:gs pos="77000">
              <a:srgbClr val="507BC8"/>
            </a:gs>
            <a:gs pos="29000">
              <a:srgbClr val="FFFFFF"/>
            </a:gs>
            <a:gs pos="53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71" y="1220941"/>
            <a:ext cx="10515600" cy="4294956"/>
          </a:xfr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2938" y="2705637"/>
            <a:ext cx="2996381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Condensed" panose="02070606080606020203" pitchFamily="18" charset="0"/>
              </a:rPr>
              <a:t>¿</a:t>
            </a:r>
            <a:r>
              <a:rPr lang="es-ES" b="1" dirty="0" smtClean="0">
                <a:latin typeface="Bodoni MT Condensed" panose="02070606080606020203" pitchFamily="18" charset="0"/>
              </a:rPr>
              <a:t>No sientes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el viento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de DIOS?</a:t>
            </a:r>
            <a:endParaRPr lang="es-ES" b="1" dirty="0">
              <a:latin typeface="Bodoni MT Condensed" panose="02070606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18013" r="3739" b="24106"/>
          <a:stretch/>
        </p:blipFill>
        <p:spPr>
          <a:xfrm>
            <a:off x="6769509" y="709714"/>
            <a:ext cx="1991033" cy="2521976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cxnSp>
        <p:nvCxnSpPr>
          <p:cNvPr id="8" name="Conector recto 7"/>
          <p:cNvCxnSpPr/>
          <p:nvPr/>
        </p:nvCxnSpPr>
        <p:spPr>
          <a:xfrm flipH="1">
            <a:off x="6032090" y="3097161"/>
            <a:ext cx="1327355" cy="3760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2802194" y="4306529"/>
            <a:ext cx="707922" cy="19467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3701845" y="3495368"/>
            <a:ext cx="471950" cy="2757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3849329" y="3937819"/>
            <a:ext cx="1091381" cy="24924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2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450317" y="425669"/>
            <a:ext cx="3074276" cy="600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7896" y="2103437"/>
            <a:ext cx="3938752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Eras Bold ITC" panose="020B0907030504020204" pitchFamily="34" charset="0"/>
              </a:rPr>
              <a:t>EN </a:t>
            </a:r>
            <a:br>
              <a:rPr lang="es-ES" sz="3600" dirty="0" smtClean="0">
                <a:latin typeface="Eras Bold ITC" panose="020B0907030504020204" pitchFamily="34" charset="0"/>
              </a:rPr>
            </a:br>
            <a:r>
              <a:rPr lang="es-ES" sz="3600" dirty="0" smtClean="0">
                <a:latin typeface="Eras Bold ITC" panose="020B0907030504020204" pitchFamily="34" charset="0"/>
              </a:rPr>
              <a:t>LA</a:t>
            </a:r>
            <a:br>
              <a:rPr lang="es-ES" sz="3600" dirty="0" smtClean="0">
                <a:latin typeface="Eras Bold ITC" panose="020B0907030504020204" pitchFamily="34" charset="0"/>
              </a:rPr>
            </a:br>
            <a:r>
              <a:rPr lang="es-ES" sz="3600" dirty="0" smtClean="0">
                <a:latin typeface="Eras Bold ITC" panose="020B0907030504020204" pitchFamily="34" charset="0"/>
              </a:rPr>
              <a:t>REALIDAD</a:t>
            </a:r>
            <a:br>
              <a:rPr lang="es-ES" sz="3600" dirty="0" smtClean="0">
                <a:latin typeface="Eras Bold ITC" panose="020B0907030504020204" pitchFamily="34" charset="0"/>
              </a:rPr>
            </a:br>
            <a:r>
              <a:rPr lang="es-ES" sz="3600" dirty="0" smtClean="0">
                <a:latin typeface="Eras Bold ITC" panose="020B0907030504020204" pitchFamily="34" charset="0"/>
              </a:rPr>
              <a:t>ESTÁ</a:t>
            </a:r>
            <a:br>
              <a:rPr lang="es-ES" sz="3600" dirty="0" smtClean="0">
                <a:latin typeface="Eras Bold ITC" panose="020B0907030504020204" pitchFamily="34" charset="0"/>
              </a:rPr>
            </a:br>
            <a:r>
              <a:rPr lang="es-ES" sz="3600" dirty="0" smtClean="0">
                <a:latin typeface="Eras Bold ITC" panose="020B0907030504020204" pitchFamily="34" charset="0"/>
              </a:rPr>
              <a:t>DIOS</a:t>
            </a:r>
            <a:endParaRPr lang="es-ES" sz="3600" dirty="0">
              <a:latin typeface="Eras Bold ITC" panose="020B0907030504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394138"/>
            <a:ext cx="7788165" cy="6038193"/>
          </a:xfrm>
        </p:spPr>
      </p:pic>
      <p:sp>
        <p:nvSpPr>
          <p:cNvPr id="6" name="Rectángulo 5"/>
          <p:cNvSpPr/>
          <p:nvPr/>
        </p:nvSpPr>
        <p:spPr>
          <a:xfrm>
            <a:off x="662152" y="394138"/>
            <a:ext cx="10862441" cy="603819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8781580" y="5516671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José Soler </a:t>
            </a:r>
            <a:r>
              <a:rPr lang="es-ES" sz="2400" b="1" dirty="0" err="1" smtClean="0"/>
              <a:t>Mataix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04452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accent6">
                <a:lumMod val="0"/>
                <a:lumOff val="100000"/>
              </a:schemeClr>
            </a:gs>
            <a:gs pos="37000">
              <a:schemeClr val="accent6">
                <a:lumMod val="0"/>
                <a:lumOff val="100000"/>
              </a:schemeClr>
            </a:gs>
            <a:gs pos="59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cio 5"/>
          <p:cNvSpPr/>
          <p:nvPr/>
        </p:nvSpPr>
        <p:spPr>
          <a:xfrm rot="5400000">
            <a:off x="5125459" y="-806324"/>
            <a:ext cx="1851819" cy="10940150"/>
          </a:xfrm>
          <a:prstGeom prst="trapezoi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apecio 4"/>
          <p:cNvSpPr/>
          <p:nvPr/>
        </p:nvSpPr>
        <p:spPr>
          <a:xfrm rot="16200000">
            <a:off x="4764675" y="-2925624"/>
            <a:ext cx="1933303" cy="10750734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2972" y="30750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EN LA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/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C000"/>
                </a:solidFill>
                <a:latin typeface="Britannic Bold" panose="020B0903060703020204" pitchFamily="34" charset="0"/>
              </a:rPr>
              <a:t>ALEGRÍA</a:t>
            </a:r>
            <a:br>
              <a:rPr lang="es-ES" dirty="0" smtClean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r>
              <a:rPr lang="es-ES" dirty="0">
                <a:latin typeface="Britannic Bold" panose="020B0903060703020204" pitchFamily="34" charset="0"/>
              </a:rPr>
              <a:t/>
            </a:r>
            <a:br>
              <a:rPr lang="es-ES" dirty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SENTIRÁS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>
                <a:latin typeface="Britannic Bold" panose="020B0903060703020204" pitchFamily="34" charset="0"/>
              </a:rPr>
              <a:t/>
            </a:r>
            <a:br>
              <a:rPr lang="es-ES" dirty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  </a:t>
            </a:r>
            <a:r>
              <a:rPr lang="es-ES" dirty="0" smtClean="0">
                <a:solidFill>
                  <a:srgbClr val="FFC000"/>
                </a:solidFill>
                <a:latin typeface="Britannic Bold" panose="020B0903060703020204" pitchFamily="34" charset="0"/>
              </a:rPr>
              <a:t>DIOS</a:t>
            </a:r>
            <a:br>
              <a:rPr lang="es-ES" dirty="0" smtClean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/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/>
            </a:r>
            <a:br>
              <a:rPr lang="es-ES" dirty="0" smtClean="0">
                <a:latin typeface="Britannic Bold" panose="020B0903060703020204" pitchFamily="34" charset="0"/>
              </a:rPr>
            </a:b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473" r="21454" b="1999"/>
          <a:stretch/>
        </p:blipFill>
        <p:spPr>
          <a:xfrm>
            <a:off x="5731327" y="640080"/>
            <a:ext cx="4585063" cy="5251269"/>
          </a:xfrm>
          <a:ln w="76200">
            <a:solidFill>
              <a:srgbClr val="FF0000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24824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FF9000"/>
            </a:gs>
            <a:gs pos="17532">
              <a:srgbClr val="00B0F0"/>
            </a:gs>
            <a:gs pos="100000">
              <a:srgbClr val="FF6000"/>
            </a:gs>
            <a:gs pos="37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946588"/>
            <a:ext cx="6492240" cy="48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45775"/>
          <a:stretch/>
        </p:blipFill>
        <p:spPr>
          <a:xfrm>
            <a:off x="7836818" y="1586668"/>
            <a:ext cx="3520722" cy="484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redondeado 5"/>
          <p:cNvSpPr/>
          <p:nvPr/>
        </p:nvSpPr>
        <p:spPr>
          <a:xfrm>
            <a:off x="2819400" y="3617239"/>
            <a:ext cx="9083040" cy="10515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2280" y="3480237"/>
            <a:ext cx="11410739" cy="1325563"/>
          </a:xfrm>
        </p:spPr>
        <p:txBody>
          <a:bodyPr/>
          <a:lstStyle/>
          <a:p>
            <a:r>
              <a:rPr lang="es-ES" b="1" dirty="0" smtClean="0"/>
              <a:t>En la calle también encontrarás a JESÚS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255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49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9080" y="2103120"/>
            <a:ext cx="291084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360" y="26054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DIOS  </a:t>
            </a:r>
            <a:r>
              <a:rPr lang="es-ES" b="1" dirty="0" smtClean="0"/>
              <a:t>ES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INFINITO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Y SE</a:t>
            </a:r>
            <a:br>
              <a:rPr lang="es-ES" b="1" dirty="0" smtClean="0"/>
            </a:br>
            <a:r>
              <a:rPr lang="es-ES" b="1" dirty="0" smtClean="0"/>
              <a:t>ENCUENTRA</a:t>
            </a:r>
            <a:br>
              <a:rPr lang="es-ES" b="1" dirty="0" smtClean="0"/>
            </a:br>
            <a:r>
              <a:rPr lang="es-ES" b="1" dirty="0" smtClean="0"/>
              <a:t>EN TODAS</a:t>
            </a:r>
            <a:br>
              <a:rPr lang="es-ES" b="1" dirty="0" smtClean="0"/>
            </a:br>
            <a:r>
              <a:rPr lang="es-ES" b="1" dirty="0" smtClean="0"/>
              <a:t>PARTES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43638"/>
            <a:ext cx="8183880" cy="5841921"/>
          </a:xfrm>
        </p:spPr>
      </p:pic>
    </p:spTree>
    <p:extLst>
      <p:ext uri="{BB962C8B-B14F-4D97-AF65-F5344CB8AC3E}">
        <p14:creationId xmlns:p14="http://schemas.microsoft.com/office/powerpoint/2010/main" val="428236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472440"/>
            <a:ext cx="11064240" cy="591312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2520" y="319405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En tu interior y en tu silencio ya está DIOS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2109311"/>
            <a:ext cx="4373880" cy="263937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903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quina doblada 8"/>
          <p:cNvSpPr/>
          <p:nvPr/>
        </p:nvSpPr>
        <p:spPr>
          <a:xfrm>
            <a:off x="899160" y="579120"/>
            <a:ext cx="10591800" cy="5882640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4080" y="472756"/>
            <a:ext cx="10515600" cy="1325563"/>
          </a:xfrm>
        </p:spPr>
        <p:txBody>
          <a:bodyPr/>
          <a:lstStyle/>
          <a:p>
            <a:r>
              <a:rPr lang="es-ES" b="1" dirty="0" smtClean="0"/>
              <a:t>En el estudio y trabajo está DIOS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798319"/>
            <a:ext cx="5433060" cy="43195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" y="1532991"/>
            <a:ext cx="3901440" cy="49287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120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370320" y="762119"/>
            <a:ext cx="4968240" cy="52357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perspective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9760" y="586171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Agency FB" panose="020B0503020202020204" pitchFamily="34" charset="0"/>
              </a:rPr>
              <a:t>Mírate al espejo, </a:t>
            </a:r>
            <a:br>
              <a:rPr lang="es-ES" b="1" dirty="0" smtClean="0">
                <a:latin typeface="Agency FB" panose="020B0503020202020204" pitchFamily="34" charset="0"/>
              </a:rPr>
            </a:br>
            <a:r>
              <a:rPr lang="es-ES" b="1" dirty="0" smtClean="0">
                <a:latin typeface="Agency FB" panose="020B0503020202020204" pitchFamily="34" charset="0"/>
              </a:rPr>
              <a:t>eres obra de Dios,</a:t>
            </a:r>
            <a:br>
              <a:rPr lang="es-ES" b="1" dirty="0" smtClean="0">
                <a:latin typeface="Agency FB" panose="020B0503020202020204" pitchFamily="34" charset="0"/>
              </a:rPr>
            </a:br>
            <a:r>
              <a:rPr lang="es-ES" b="1" dirty="0" smtClean="0">
                <a:latin typeface="Agency FB" panose="020B0503020202020204" pitchFamily="34" charset="0"/>
              </a:rPr>
              <a:t>dale gracias</a:t>
            </a:r>
            <a:endParaRPr lang="es-ES" b="1" dirty="0">
              <a:latin typeface="Agency FB" panose="020B0503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r="17369" b="16221"/>
          <a:stretch/>
        </p:blipFill>
        <p:spPr>
          <a:xfrm rot="360584">
            <a:off x="1371105" y="2670789"/>
            <a:ext cx="3987683" cy="3520441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960" y="1416904"/>
            <a:ext cx="416680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8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131</Words>
  <Application>Microsoft Office PowerPoint</Application>
  <PresentationFormat>Panorámica</PresentationFormat>
  <Paragraphs>45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9" baseType="lpstr">
      <vt:lpstr>Agency FB</vt:lpstr>
      <vt:lpstr>Aharoni</vt:lpstr>
      <vt:lpstr>Arial</vt:lpstr>
      <vt:lpstr>Arial Black</vt:lpstr>
      <vt:lpstr>Berlin Sans FB Demi</vt:lpstr>
      <vt:lpstr>Bodoni MT Condensed</vt:lpstr>
      <vt:lpstr>Britannic Bold</vt:lpstr>
      <vt:lpstr>Broadway</vt:lpstr>
      <vt:lpstr>Brush Script MT</vt:lpstr>
      <vt:lpstr>Calibri</vt:lpstr>
      <vt:lpstr>Calibri Light</vt:lpstr>
      <vt:lpstr>Cambria Math</vt:lpstr>
      <vt:lpstr>Chiller</vt:lpstr>
      <vt:lpstr>Copperplate Gothic Bold</vt:lpstr>
      <vt:lpstr>Edwardian Script ITC</vt:lpstr>
      <vt:lpstr>Elephant</vt:lpstr>
      <vt:lpstr>Eras Bold ITC</vt:lpstr>
      <vt:lpstr>Freestyle Script</vt:lpstr>
      <vt:lpstr>Tema de Office</vt:lpstr>
      <vt:lpstr>Presentación de PowerPoint</vt:lpstr>
      <vt:lpstr>QUIEN BUSCA  ENCUENTRA</vt:lpstr>
      <vt:lpstr>¿No sientes el viento de DIOS?</vt:lpstr>
      <vt:lpstr>EN LA  ALEGRÍA  SENTIRÁS  A  DIOS   </vt:lpstr>
      <vt:lpstr>En la calle también encontrarás a JESÚS</vt:lpstr>
      <vt:lpstr>DIOS  ES  INFINITO  Y SE ENCUENTRA EN TODAS PARTES</vt:lpstr>
      <vt:lpstr>En tu interior y en tu silencio ya está DIOS</vt:lpstr>
      <vt:lpstr>En el estudio y trabajo está DIOS</vt:lpstr>
      <vt:lpstr>Mírate al espejo,  eres obra de Dios, dale gracias</vt:lpstr>
      <vt:lpstr>Si amas  de veras  sentirás  a Dios</vt:lpstr>
      <vt:lpstr>ORA  Y PERCIBIRÁS AL SEÑOR</vt:lpstr>
      <vt:lpstr>Adivina a Dios en todo lo creado</vt:lpstr>
      <vt:lpstr>Presentación de PowerPoint</vt:lpstr>
      <vt:lpstr>La  Eucaristía,  fuerza y vida espiritual</vt:lpstr>
      <vt:lpstr>SER AGRADECIDO ES BUSCAR A </vt:lpstr>
      <vt:lpstr>Ten esperanza en  encontrar a  D I O S</vt:lpstr>
      <vt:lpstr>HOY PUEDE SER QUE SIENTAS A  D I O S</vt:lpstr>
      <vt:lpstr>CADA INSTANTE ES ACERCARSE AL S E Ñ O R</vt:lpstr>
      <vt:lpstr>Siente a DIOS en la misma niebla</vt:lpstr>
      <vt:lpstr>Presentación de PowerPoint</vt:lpstr>
      <vt:lpstr>EL AMANECER es OPORTUNIDAD de CREER en  D I O S</vt:lpstr>
      <vt:lpstr>La misma tempestad nos hace intuir al creador</vt:lpstr>
      <vt:lpstr>TU FE INFLUYE EN LOS DEMÁS</vt:lpstr>
      <vt:lpstr>Presentación de PowerPoint</vt:lpstr>
      <vt:lpstr>EN LA ALEGRÍA TAMBIÉN ENCONTRARÁS A  D I O S  </vt:lpstr>
      <vt:lpstr>MIRANDO LA CREACIÓN TE  ACERCARÁS A D I O S</vt:lpstr>
      <vt:lpstr>APRENDE A BUSCAR A DIOS</vt:lpstr>
      <vt:lpstr>ANTES DE  IRTE A DORMIR REFLEXIONA</vt:lpstr>
      <vt:lpstr>QUE TODA IMAGEN TE HAGA SENTIR AL CREADOR</vt:lpstr>
      <vt:lpstr>EN  LA REALIDAD ESTÁ DIOS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36</cp:revision>
  <dcterms:created xsi:type="dcterms:W3CDTF">2014-06-20T11:41:19Z</dcterms:created>
  <dcterms:modified xsi:type="dcterms:W3CDTF">2014-06-25T15:07:32Z</dcterms:modified>
</cp:coreProperties>
</file>