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45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63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95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22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81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87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49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87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19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02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93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65CB-AF01-4B52-BCA2-2EC76227475F}" type="datetimeFigureOut">
              <a:rPr lang="es-ES" smtClean="0"/>
              <a:t>23/06/2014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2941-CBA5-4F93-B493-D27E67A83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26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6">
                <a:lumMod val="0"/>
                <a:lumOff val="100000"/>
              </a:schemeClr>
            </a:gs>
            <a:gs pos="4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/>
          <a:stretch/>
        </p:blipFill>
        <p:spPr>
          <a:xfrm>
            <a:off x="934062" y="1548428"/>
            <a:ext cx="10058400" cy="48264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91263" y="530942"/>
            <a:ext cx="9144000" cy="1017486"/>
          </a:xfrm>
        </p:spPr>
        <p:txBody>
          <a:bodyPr/>
          <a:lstStyle/>
          <a:p>
            <a:r>
              <a:rPr lang="es-ES" b="1" dirty="0" smtClean="0"/>
              <a:t>Mensajes e imágenes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1813" r="6759" b="4980"/>
          <a:stretch/>
        </p:blipFill>
        <p:spPr>
          <a:xfrm>
            <a:off x="2461920" y="1680264"/>
            <a:ext cx="7002683" cy="45627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5200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drape"/>
        <p:sndAc>
          <p:stSnd loop="1">
            <p:snd r:embed="rId2" name="Track 16.wav"/>
          </p:stSnd>
        </p:sndAc>
      </p:transition>
    </mc:Choice>
    <mc:Fallback xmlns="">
      <p:transition spd="slow">
        <p:fade/>
        <p:sndAc>
          <p:stSnd loop="1">
            <p:snd r:embed="rId5" name="Track 1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2971" y="2426681"/>
            <a:ext cx="5412971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Narrow" panose="020B0606020202030204" pitchFamily="34" charset="0"/>
              </a:rPr>
              <a:t>LOS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POBRES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SON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MÁS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GENERSOS</a:t>
            </a:r>
            <a:br>
              <a:rPr lang="es-ES" dirty="0" smtClean="0">
                <a:latin typeface="Arial Narrow" panose="020B0606020202030204" pitchFamily="34" charset="0"/>
              </a:rPr>
            </a:br>
            <a:r>
              <a:rPr lang="es-ES" dirty="0" smtClean="0">
                <a:latin typeface="Arial Narrow" panose="020B0606020202030204" pitchFamily="34" charset="0"/>
              </a:rPr>
              <a:t>QUE TÚ</a:t>
            </a:r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612270"/>
            <a:ext cx="6234546" cy="5555774"/>
          </a:xfrm>
        </p:spPr>
      </p:pic>
    </p:spTree>
    <p:extLst>
      <p:ext uri="{BB962C8B-B14F-4D97-AF65-F5344CB8AC3E}">
        <p14:creationId xmlns:p14="http://schemas.microsoft.com/office/powerpoint/2010/main" val="141917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3491345" y="698269"/>
            <a:ext cx="8229600" cy="5419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24950" y="2426681"/>
            <a:ext cx="476457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PON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TALANTE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A LA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HUMANIDAD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1111033"/>
            <a:ext cx="6310919" cy="4652977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98026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rectángulo 5"/>
          <p:cNvSpPr/>
          <p:nvPr/>
        </p:nvSpPr>
        <p:spPr>
          <a:xfrm>
            <a:off x="781396" y="482938"/>
            <a:ext cx="6996288" cy="5825930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4330" y="27331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ESFUERZO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EN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VER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LO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BUENO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DE LOS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DEMÁS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1" y="1027906"/>
            <a:ext cx="5918874" cy="5429791"/>
          </a:xfrm>
        </p:spPr>
      </p:pic>
      <p:sp>
        <p:nvSpPr>
          <p:cNvPr id="5" name="Rectángulo 4"/>
          <p:cNvSpPr/>
          <p:nvPr/>
        </p:nvSpPr>
        <p:spPr>
          <a:xfrm>
            <a:off x="5703238" y="3395903"/>
            <a:ext cx="4148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         E         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21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833062" y="1645920"/>
            <a:ext cx="4389120" cy="3391593"/>
          </a:xfrm>
          <a:prstGeom prst="rect">
            <a:avLst/>
          </a:prstGeom>
          <a:solidFill>
            <a:schemeClr val="bg2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2344189" y="665018"/>
            <a:ext cx="9459884" cy="5719157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43" y="1013147"/>
            <a:ext cx="4748299" cy="5055144"/>
          </a:xfrm>
        </p:spPr>
      </p:pic>
      <p:sp>
        <p:nvSpPr>
          <p:cNvPr id="5" name="Rectángulo 4"/>
          <p:cNvSpPr/>
          <p:nvPr/>
        </p:nvSpPr>
        <p:spPr>
          <a:xfrm>
            <a:off x="7034032" y="2052935"/>
            <a:ext cx="39095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5267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 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SEAS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TAN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SUSCEPTIBLE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8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63040" y="1197033"/>
            <a:ext cx="9459884" cy="4305992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4986" y="25625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SIEMPRE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AGRADECIENDO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LOS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DONES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72" y="1689146"/>
            <a:ext cx="3822192" cy="3072384"/>
          </a:xfrm>
        </p:spPr>
      </p:pic>
    </p:spTree>
    <p:extLst>
      <p:ext uri="{BB962C8B-B14F-4D97-AF65-F5344CB8AC3E}">
        <p14:creationId xmlns:p14="http://schemas.microsoft.com/office/powerpoint/2010/main" val="3245378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640">
              <a:srgbClr val="FFF3CD"/>
            </a:gs>
            <a:gs pos="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47758"/>
            <a:ext cx="10515600" cy="1325563"/>
          </a:xfrm>
        </p:spPr>
        <p:txBody>
          <a:bodyPr/>
          <a:lstStyle/>
          <a:p>
            <a:r>
              <a:rPr lang="es-ES" b="1" dirty="0" smtClean="0"/>
              <a:t>PIENSA, REZA, TE SOSEGARÁS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25" y="1775748"/>
            <a:ext cx="9158070" cy="3876906"/>
          </a:xfrm>
        </p:spPr>
      </p:pic>
    </p:spTree>
    <p:extLst>
      <p:ext uri="{BB962C8B-B14F-4D97-AF65-F5344CB8AC3E}">
        <p14:creationId xmlns:p14="http://schemas.microsoft.com/office/powerpoint/2010/main" val="324397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56964" y="2820820"/>
            <a:ext cx="323503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MUCHAS</a:t>
            </a:r>
            <a:br>
              <a:rPr lang="es-ES" b="1" dirty="0" smtClean="0"/>
            </a:br>
            <a:r>
              <a:rPr lang="es-ES" b="1" dirty="0" smtClean="0"/>
              <a:t>VECES</a:t>
            </a:r>
            <a:br>
              <a:rPr lang="es-ES" b="1" dirty="0" smtClean="0"/>
            </a:br>
            <a:r>
              <a:rPr lang="es-ES" b="1" dirty="0" smtClean="0"/>
              <a:t>SOMOS</a:t>
            </a:r>
            <a:br>
              <a:rPr lang="es-ES" b="1" dirty="0" smtClean="0"/>
            </a:br>
            <a:r>
              <a:rPr lang="es-ES" b="1" dirty="0" smtClean="0"/>
              <a:t>NIÑOS,</a:t>
            </a:r>
            <a:br>
              <a:rPr lang="es-ES" b="1" dirty="0" smtClean="0"/>
            </a:br>
            <a:r>
              <a:rPr lang="es-ES" b="1" dirty="0" smtClean="0"/>
              <a:t>¿No te</a:t>
            </a:r>
            <a:br>
              <a:rPr lang="es-ES" b="1" dirty="0" smtClean="0"/>
            </a:br>
            <a:r>
              <a:rPr lang="es-ES" b="1" dirty="0" smtClean="0"/>
              <a:t>parece?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" y="1098420"/>
            <a:ext cx="6834187" cy="4770365"/>
          </a:xfrm>
        </p:spPr>
      </p:pic>
      <p:sp>
        <p:nvSpPr>
          <p:cNvPr id="5" name="Elipse 4"/>
          <p:cNvSpPr/>
          <p:nvPr/>
        </p:nvSpPr>
        <p:spPr>
          <a:xfrm>
            <a:off x="9991898" y="382385"/>
            <a:ext cx="731520" cy="716035"/>
          </a:xfrm>
          <a:prstGeom prst="ellipse">
            <a:avLst/>
          </a:prstGeom>
          <a:solidFill>
            <a:schemeClr val="accent2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5951913" y="847898"/>
            <a:ext cx="731520" cy="7481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2643448" y="541753"/>
            <a:ext cx="826423" cy="831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2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188720" y="701040"/>
            <a:ext cx="9738360" cy="509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701040"/>
            <a:ext cx="10515600" cy="1325563"/>
          </a:xfrm>
        </p:spPr>
        <p:txBody>
          <a:bodyPr/>
          <a:lstStyle/>
          <a:p>
            <a:r>
              <a:rPr lang="es-ES" b="1" dirty="0" smtClean="0"/>
              <a:t>ACEPTA la VEJEZ, ¡PLENITUD de VIDA!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08" y="2026603"/>
            <a:ext cx="6315920" cy="3233570"/>
          </a:xfrm>
        </p:spPr>
      </p:pic>
    </p:spTree>
    <p:extLst>
      <p:ext uri="{BB962C8B-B14F-4D97-AF65-F5344CB8AC3E}">
        <p14:creationId xmlns:p14="http://schemas.microsoft.com/office/powerpoint/2010/main" val="376271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26054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Segoe Print" panose="02000600000000000000" pitchFamily="2" charset="0"/>
              </a:rPr>
              <a:t>PIDE a</a:t>
            </a:r>
            <a:br>
              <a:rPr lang="es-ES" b="1" dirty="0" smtClean="0">
                <a:latin typeface="Segoe Print" panose="02000600000000000000" pitchFamily="2" charset="0"/>
              </a:rPr>
            </a:br>
            <a:r>
              <a:rPr lang="es-ES" b="1" dirty="0" smtClean="0">
                <a:latin typeface="Segoe Print" panose="02000600000000000000" pitchFamily="2" charset="0"/>
              </a:rPr>
              <a:t>DIOS</a:t>
            </a:r>
            <a:br>
              <a:rPr lang="es-ES" b="1" dirty="0" smtClean="0">
                <a:latin typeface="Segoe Print" panose="02000600000000000000" pitchFamily="2" charset="0"/>
              </a:rPr>
            </a:br>
            <a:r>
              <a:rPr lang="es-ES" b="1" dirty="0" smtClean="0">
                <a:latin typeface="Segoe Print" panose="02000600000000000000" pitchFamily="2" charset="0"/>
              </a:rPr>
              <a:t>TENER</a:t>
            </a:r>
            <a:br>
              <a:rPr lang="es-ES" b="1" dirty="0" smtClean="0">
                <a:latin typeface="Segoe Print" panose="02000600000000000000" pitchFamily="2" charset="0"/>
              </a:rPr>
            </a:br>
            <a:r>
              <a:rPr lang="es-ES" b="1" dirty="0" smtClean="0">
                <a:latin typeface="Segoe Print" panose="02000600000000000000" pitchFamily="2" charset="0"/>
              </a:rPr>
              <a:t>SERENIDAD</a:t>
            </a:r>
            <a:endParaRPr lang="es-ES" b="1" dirty="0">
              <a:latin typeface="Segoe Print" panose="02000600000000000000" pitchFamily="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0" y="1570907"/>
            <a:ext cx="6065520" cy="3394552"/>
          </a:xfrm>
        </p:spPr>
      </p:pic>
    </p:spTree>
    <p:extLst>
      <p:ext uri="{BB962C8B-B14F-4D97-AF65-F5344CB8AC3E}">
        <p14:creationId xmlns:p14="http://schemas.microsoft.com/office/powerpoint/2010/main" val="244449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87829"/>
            <a:ext cx="9951720" cy="53832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/>
          <a:stretch/>
        </p:blipFill>
        <p:spPr>
          <a:xfrm>
            <a:off x="3261360" y="2423160"/>
            <a:ext cx="8793480" cy="17125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03320" y="2616675"/>
            <a:ext cx="9509760" cy="1325563"/>
          </a:xfrm>
        </p:spPr>
        <p:txBody>
          <a:bodyPr/>
          <a:lstStyle/>
          <a:p>
            <a:r>
              <a:rPr lang="es-ES" dirty="0" smtClean="0">
                <a:latin typeface="Arial Black" panose="020B0A04020102020204" pitchFamily="34" charset="0"/>
              </a:rPr>
              <a:t>Melodía ha de ser tu VIDA</a:t>
            </a:r>
            <a:endParaRPr lang="es-E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4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44993" y="737419"/>
            <a:ext cx="9394723" cy="55306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93174" y="1120877"/>
            <a:ext cx="10648335" cy="43950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2902" y="2580968"/>
            <a:ext cx="3598607" cy="1277732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MV Boli" panose="02000500030200090000" pitchFamily="2" charset="0"/>
                <a:cs typeface="MV Boli" panose="02000500030200090000" pitchFamily="2" charset="0"/>
              </a:rPr>
              <a:t>SI PERDONAS</a:t>
            </a:r>
            <a:br>
              <a:rPr lang="es-ES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s-ES" dirty="0" smtClean="0">
                <a:latin typeface="MV Boli" panose="02000500030200090000" pitchFamily="2" charset="0"/>
                <a:cs typeface="MV Boli" panose="02000500030200090000" pitchFamily="2" charset="0"/>
              </a:rPr>
              <a:t>TENDRÁS</a:t>
            </a:r>
            <a:br>
              <a:rPr lang="es-ES" dirty="0" smtClean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s-ES" dirty="0" smtClean="0">
                <a:latin typeface="MV Boli" panose="02000500030200090000" pitchFamily="2" charset="0"/>
                <a:cs typeface="MV Boli" panose="02000500030200090000" pitchFamily="2" charset="0"/>
              </a:rPr>
              <a:t>AMIGOS</a:t>
            </a:r>
            <a:endParaRPr lang="es-E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5" y="1671047"/>
            <a:ext cx="5962650" cy="335815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837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527764"/>
            <a:ext cx="9662159" cy="1847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0640" y="788908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odoni MT Black" panose="02070A03080606020203" pitchFamily="18" charset="0"/>
              </a:rPr>
              <a:t>¡ BELLA NATURALEZA !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41" y="2636758"/>
            <a:ext cx="8900160" cy="3703320"/>
          </a:xfrm>
        </p:spPr>
      </p:pic>
    </p:spTree>
    <p:extLst>
      <p:ext uri="{BB962C8B-B14F-4D97-AF65-F5344CB8AC3E}">
        <p14:creationId xmlns:p14="http://schemas.microsoft.com/office/powerpoint/2010/main" val="13828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837248"/>
            <a:ext cx="10019878" cy="5334952"/>
          </a:xfrm>
          <a:effectLst>
            <a:softEdge rad="127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7280" y="4716463"/>
            <a:ext cx="7391400" cy="1325563"/>
          </a:xfrm>
        </p:spPr>
        <p:txBody>
          <a:bodyPr/>
          <a:lstStyle/>
          <a:p>
            <a:r>
              <a:rPr lang="es-ES" dirty="0" smtClean="0">
                <a:solidFill>
                  <a:srgbClr val="00FFFF"/>
                </a:solidFill>
                <a:latin typeface="Bodoni MT Black" panose="02070A03080606020203" pitchFamily="18" charset="0"/>
              </a:rPr>
              <a:t>SEAMOS CAMINO </a:t>
            </a:r>
            <a:br>
              <a:rPr lang="es-ES" dirty="0" smtClean="0">
                <a:solidFill>
                  <a:srgbClr val="00FFFF"/>
                </a:solidFill>
                <a:latin typeface="Bodoni MT Black" panose="02070A03080606020203" pitchFamily="18" charset="0"/>
              </a:rPr>
            </a:br>
            <a:r>
              <a:rPr lang="es-ES" dirty="0" smtClean="0">
                <a:solidFill>
                  <a:srgbClr val="00FFFF"/>
                </a:solidFill>
                <a:latin typeface="Bodoni MT Black" panose="02070A03080606020203" pitchFamily="18" charset="0"/>
              </a:rPr>
              <a:t>de ESPERANZA</a:t>
            </a:r>
            <a:endParaRPr lang="es-ES" dirty="0">
              <a:solidFill>
                <a:srgbClr val="00FFFF"/>
              </a:solidFill>
              <a:latin typeface="Bodoni MT Black" panose="02070A03080606020203" pitchFamily="18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4236720" y="1645920"/>
            <a:ext cx="0" cy="33375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550920" y="2377440"/>
            <a:ext cx="1493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1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 rot="599219">
            <a:off x="1950721" y="537834"/>
            <a:ext cx="9677400" cy="58064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" y="1344523"/>
            <a:ext cx="6617970" cy="4193064"/>
          </a:xfrm>
        </p:spPr>
      </p:pic>
      <p:sp>
        <p:nvSpPr>
          <p:cNvPr id="5" name="Rectángulo 4"/>
          <p:cNvSpPr/>
          <p:nvPr/>
        </p:nvSpPr>
        <p:spPr>
          <a:xfrm>
            <a:off x="7975427" y="1732895"/>
            <a:ext cx="331251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</a:t>
            </a:r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asado,</a:t>
            </a:r>
          </a:p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azlo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reflexionar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95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rectángulo 2"/>
          <p:cNvSpPr/>
          <p:nvPr/>
        </p:nvSpPr>
        <p:spPr>
          <a:xfrm flipH="1">
            <a:off x="4698123" y="1258997"/>
            <a:ext cx="6653049" cy="5189100"/>
          </a:xfrm>
          <a:prstGeom prst="rt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1" y="1148638"/>
            <a:ext cx="8637691" cy="466883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1470" y="4820799"/>
            <a:ext cx="6542315" cy="1325563"/>
          </a:xfrm>
        </p:spPr>
        <p:txBody>
          <a:bodyPr/>
          <a:lstStyle/>
          <a:p>
            <a:r>
              <a:rPr lang="es-ES" b="1" dirty="0" smtClean="0"/>
              <a:t>Como roca debe ser tu  F 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005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ipse 21"/>
          <p:cNvSpPr/>
          <p:nvPr/>
        </p:nvSpPr>
        <p:spPr>
          <a:xfrm>
            <a:off x="424215" y="227773"/>
            <a:ext cx="3767958" cy="37588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LA 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VIDA</a:t>
            </a:r>
            <a:r>
              <a:rPr lang="es-ES" b="1" dirty="0" smtClean="0"/>
              <a:t> ME HACE SENTIR LA </a:t>
            </a: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ALEGRÍA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48269" r="5070" b="1082"/>
          <a:stretch/>
        </p:blipFill>
        <p:spPr>
          <a:xfrm>
            <a:off x="1560786" y="1891860"/>
            <a:ext cx="7866993" cy="4445877"/>
          </a:xfrm>
        </p:spPr>
      </p:pic>
      <p:sp>
        <p:nvSpPr>
          <p:cNvPr id="6" name="Elipse 5"/>
          <p:cNvSpPr/>
          <p:nvPr/>
        </p:nvSpPr>
        <p:spPr>
          <a:xfrm rot="1586482">
            <a:off x="6038028" y="2925687"/>
            <a:ext cx="808966" cy="5048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*</a:t>
            </a:r>
          </a:p>
          <a:p>
            <a:pPr algn="ctr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31380">
            <a:off x="6700977" y="3387352"/>
            <a:ext cx="823031" cy="518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6917081" y="3416077"/>
            <a:ext cx="5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*</a:t>
            </a:r>
            <a:endParaRPr lang="es-ES" sz="4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222739" y="293856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*</a:t>
            </a:r>
            <a:endParaRPr lang="es-ES" sz="4000" dirty="0"/>
          </a:p>
        </p:txBody>
      </p:sp>
      <p:sp>
        <p:nvSpPr>
          <p:cNvPr id="13" name="Decisión 12"/>
          <p:cNvSpPr/>
          <p:nvPr/>
        </p:nvSpPr>
        <p:spPr>
          <a:xfrm rot="1513511">
            <a:off x="5354518" y="3802720"/>
            <a:ext cx="1103713" cy="367925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14"/>
          <p:cNvCxnSpPr/>
          <p:nvPr/>
        </p:nvCxnSpPr>
        <p:spPr>
          <a:xfrm flipV="1">
            <a:off x="1671145" y="3058510"/>
            <a:ext cx="3193984" cy="1196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874993" y="2938568"/>
            <a:ext cx="12451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9940314" y="2128343"/>
            <a:ext cx="457200" cy="44458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050" y="1184747"/>
            <a:ext cx="469433" cy="4462659"/>
          </a:xfrm>
          <a:prstGeom prst="rect">
            <a:avLst/>
          </a:prstGeom>
        </p:spPr>
      </p:pic>
      <p:sp>
        <p:nvSpPr>
          <p:cNvPr id="23" name="Elipse 22"/>
          <p:cNvSpPr/>
          <p:nvPr/>
        </p:nvSpPr>
        <p:spPr>
          <a:xfrm>
            <a:off x="9967982" y="227773"/>
            <a:ext cx="1371600" cy="138031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18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4" y="1425427"/>
            <a:ext cx="10999667" cy="4876800"/>
          </a:xfrm>
          <a:prstGeom prst="rect">
            <a:avLst/>
          </a:prstGeom>
        </p:spPr>
      </p:pic>
      <p:sp>
        <p:nvSpPr>
          <p:cNvPr id="5" name="Paralelogramo 4"/>
          <p:cNvSpPr/>
          <p:nvPr/>
        </p:nvSpPr>
        <p:spPr>
          <a:xfrm rot="21128383">
            <a:off x="1505832" y="2934566"/>
            <a:ext cx="9616170" cy="2419157"/>
          </a:xfrm>
          <a:prstGeom prst="parallelogram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8075" y="38638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SIEMPRE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CAMINANDO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HACIA EL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BIEN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6610" r="20230" b="11674"/>
          <a:stretch/>
        </p:blipFill>
        <p:spPr>
          <a:xfrm>
            <a:off x="6742386" y="835572"/>
            <a:ext cx="2617076" cy="4083269"/>
          </a:xfr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17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8" y="30271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Showcard Gothic" panose="04020904020102020604" pitchFamily="82" charset="0"/>
              </a:rPr>
              <a:t>PROYECTA LA VIDA A  D I O S</a:t>
            </a:r>
            <a:endParaRPr lang="es-ES" sz="4000" dirty="0">
              <a:latin typeface="Showcard Gothic" panose="04020904020102020604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"/>
          <a:stretch/>
        </p:blipFill>
        <p:spPr>
          <a:xfrm>
            <a:off x="530771" y="1182415"/>
            <a:ext cx="11130455" cy="526568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7681"/>
          <a:stretch/>
        </p:blipFill>
        <p:spPr>
          <a:xfrm>
            <a:off x="2423169" y="2507978"/>
            <a:ext cx="6998815" cy="28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0000"/>
            </a:gs>
            <a:gs pos="2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7138" y="5454869"/>
            <a:ext cx="6287814" cy="1325563"/>
          </a:xfrm>
        </p:spPr>
        <p:txBody>
          <a:bodyPr>
            <a:normAutofit/>
          </a:bodyPr>
          <a:lstStyle/>
          <a:p>
            <a:r>
              <a:rPr lang="es-ES" sz="6600" dirty="0" smtClean="0">
                <a:latin typeface="Bodoni MT Condensed" panose="02070606080606020203" pitchFamily="18" charset="0"/>
              </a:rPr>
              <a:t>¡ Sorpréndeme oh Señor !</a:t>
            </a:r>
            <a:endParaRPr lang="es-ES" sz="6600" dirty="0">
              <a:latin typeface="Bodoni MT Condensed" panose="02070606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55" y="649533"/>
            <a:ext cx="8083769" cy="4805336"/>
          </a:xfrm>
        </p:spPr>
      </p:pic>
    </p:spTree>
    <p:extLst>
      <p:ext uri="{BB962C8B-B14F-4D97-AF65-F5344CB8AC3E}">
        <p14:creationId xmlns:p14="http://schemas.microsoft.com/office/powerpoint/2010/main" val="410064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/>
            </a:gs>
            <a:gs pos="2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ANTICIPA el CIELO CON la VIRTUD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1" t="19565" r="2171" b="11320"/>
          <a:stretch/>
        </p:blipFill>
        <p:spPr>
          <a:xfrm>
            <a:off x="547309" y="1517266"/>
            <a:ext cx="6535887" cy="4615520"/>
          </a:xfrm>
        </p:spPr>
      </p:pic>
      <p:sp>
        <p:nvSpPr>
          <p:cNvPr id="5" name="Trapecio 4"/>
          <p:cNvSpPr/>
          <p:nvPr/>
        </p:nvSpPr>
        <p:spPr>
          <a:xfrm rot="5400000">
            <a:off x="8145129" y="1381724"/>
            <a:ext cx="2632840" cy="4756707"/>
          </a:xfrm>
          <a:prstGeom prst="trapezoid">
            <a:avLst>
              <a:gd name="adj" fmla="val 1062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38" y="2715349"/>
            <a:ext cx="2413701" cy="20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cio 5"/>
          <p:cNvSpPr/>
          <p:nvPr/>
        </p:nvSpPr>
        <p:spPr>
          <a:xfrm rot="5400000">
            <a:off x="2936154" y="-2408357"/>
            <a:ext cx="6364362" cy="11821510"/>
          </a:xfrm>
          <a:prstGeom prst="trapezoid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6" b="15118"/>
          <a:stretch/>
        </p:blipFill>
        <p:spPr>
          <a:xfrm>
            <a:off x="4745421" y="1944065"/>
            <a:ext cx="7482150" cy="3116666"/>
          </a:xfrm>
          <a:scene3d>
            <a:camera prst="perspectiveRight"/>
            <a:lightRig rig="threePt" dir="t"/>
          </a:scene3d>
        </p:spPr>
      </p:pic>
      <p:sp>
        <p:nvSpPr>
          <p:cNvPr id="5" name="Rectángulo 4"/>
          <p:cNvSpPr/>
          <p:nvPr/>
        </p:nvSpPr>
        <p:spPr>
          <a:xfrm>
            <a:off x="1134663" y="1119932"/>
            <a:ext cx="2796663" cy="41549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>
                <a:gd name="adj" fmla="val 12085"/>
              </a:avLst>
            </a:prstTxWarp>
            <a:spAutoFit/>
          </a:bodyPr>
          <a:lstStyle/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</a:t>
            </a:r>
            <a:r>
              <a:rPr lang="es-E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APÁTICO?,</a:t>
            </a:r>
          </a:p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¡NUNCA!,</a:t>
            </a:r>
          </a:p>
          <a:p>
            <a:pPr algn="ctr"/>
            <a:endParaRPr lang="es-ES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s-ES" sz="4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ue no</a:t>
            </a:r>
          </a:p>
          <a:p>
            <a:pPr algn="ctr"/>
            <a:r>
              <a:rPr lang="es-E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4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sufran</a:t>
            </a:r>
          </a:p>
          <a:p>
            <a:pPr algn="ctr"/>
            <a:r>
              <a:rPr lang="es-E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44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 demás</a:t>
            </a:r>
            <a:endParaRPr lang="es-ES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857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4297" y="164279"/>
            <a:ext cx="10515600" cy="1325563"/>
          </a:xfrm>
        </p:spPr>
        <p:txBody>
          <a:bodyPr/>
          <a:lstStyle/>
          <a:p>
            <a:r>
              <a:rPr lang="es-ES" b="1" i="1" dirty="0" smtClean="0"/>
              <a:t>Pide al Señor ser humano</a:t>
            </a:r>
            <a:endParaRPr lang="es-ES" b="1" i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749972"/>
            <a:ext cx="7362497" cy="428135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24" y="1229712"/>
            <a:ext cx="4290847" cy="4117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co 5"/>
          <p:cNvSpPr/>
          <p:nvPr/>
        </p:nvSpPr>
        <p:spPr>
          <a:xfrm>
            <a:off x="5462749" y="1134861"/>
            <a:ext cx="6040824" cy="5511573"/>
          </a:xfrm>
          <a:prstGeom prst="arc">
            <a:avLst>
              <a:gd name="adj1" fmla="val 16200000"/>
              <a:gd name="adj2" fmla="val 960368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rco 6"/>
          <p:cNvSpPr/>
          <p:nvPr/>
        </p:nvSpPr>
        <p:spPr>
          <a:xfrm rot="9412689">
            <a:off x="650820" y="293026"/>
            <a:ext cx="6147565" cy="6293631"/>
          </a:xfrm>
          <a:prstGeom prst="arc">
            <a:avLst>
              <a:gd name="adj1" fmla="val 12592481"/>
              <a:gd name="adj2" fmla="val 804476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45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375800"/>
            <a:ext cx="4302470" cy="45278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9980" y="3118820"/>
            <a:ext cx="501080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EL SEÑOR</a:t>
            </a:r>
            <a:b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/>
            </a:r>
            <a:b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SIEMPRE</a:t>
            </a:r>
            <a:b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/>
            </a:r>
            <a:b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  <a:t>ESPERA</a:t>
            </a:r>
            <a:br>
              <a:rPr lang="es-ES" dirty="0" smtClean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endParaRPr lang="es-ES" dirty="0">
              <a:solidFill>
                <a:srgbClr val="FFFF0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90" y="1075175"/>
            <a:ext cx="5129076" cy="5129076"/>
          </a:xfrm>
        </p:spPr>
      </p:pic>
      <p:sp>
        <p:nvSpPr>
          <p:cNvPr id="6" name="CuadroTexto 5"/>
          <p:cNvSpPr txBox="1"/>
          <p:nvPr/>
        </p:nvSpPr>
        <p:spPr>
          <a:xfrm>
            <a:off x="3852028" y="5999829"/>
            <a:ext cx="234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José Soler </a:t>
            </a:r>
            <a:r>
              <a:rPr lang="es-ES" sz="2400" dirty="0" err="1" smtClean="0"/>
              <a:t>Mataix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734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220717" y="599090"/>
            <a:ext cx="11603421" cy="58647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8648" y="27141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ABIERTOS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OJOS</a:t>
            </a:r>
            <a:br>
              <a:rPr lang="es-ES" b="1" dirty="0" smtClean="0"/>
            </a:br>
            <a:r>
              <a:rPr lang="es-ES" b="1" dirty="0" smtClean="0"/>
              <a:t>PARA</a:t>
            </a:r>
            <a:br>
              <a:rPr lang="es-ES" b="1" dirty="0" smtClean="0"/>
            </a:br>
            <a:r>
              <a:rPr lang="es-ES" b="1" dirty="0" smtClean="0"/>
              <a:t>VER LA</a:t>
            </a:r>
            <a:br>
              <a:rPr lang="es-ES" b="1" dirty="0" smtClean="0"/>
            </a:br>
            <a:r>
              <a:rPr lang="es-ES" b="1" dirty="0" smtClean="0"/>
              <a:t>V E R D A D 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9" y="957605"/>
            <a:ext cx="5813534" cy="5147742"/>
          </a:xfrm>
        </p:spPr>
      </p:pic>
    </p:spTree>
    <p:extLst>
      <p:ext uri="{BB962C8B-B14F-4D97-AF65-F5344CB8AC3E}">
        <p14:creationId xmlns:p14="http://schemas.microsoft.com/office/powerpoint/2010/main" val="292266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curvada hacia abajo 4"/>
          <p:cNvSpPr/>
          <p:nvPr/>
        </p:nvSpPr>
        <p:spPr>
          <a:xfrm>
            <a:off x="517647" y="268014"/>
            <a:ext cx="10783614" cy="5439102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0" t="-1628" r="220" b="50131"/>
          <a:stretch/>
        </p:blipFill>
        <p:spPr>
          <a:xfrm>
            <a:off x="4209393" y="1891862"/>
            <a:ext cx="3400122" cy="3436883"/>
          </a:xfrm>
        </p:spPr>
      </p:pic>
      <p:sp>
        <p:nvSpPr>
          <p:cNvPr id="6" name="Rectángulo 5"/>
          <p:cNvSpPr/>
          <p:nvPr/>
        </p:nvSpPr>
        <p:spPr>
          <a:xfrm>
            <a:off x="2127037" y="5552879"/>
            <a:ext cx="7937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El tiempo es materia prima</a:t>
            </a:r>
            <a:endParaRPr lang="es-ES" sz="54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Arco 6"/>
          <p:cNvSpPr/>
          <p:nvPr/>
        </p:nvSpPr>
        <p:spPr>
          <a:xfrm>
            <a:off x="4066866" y="740980"/>
            <a:ext cx="7085297" cy="6003245"/>
          </a:xfrm>
          <a:prstGeom prst="arc">
            <a:avLst>
              <a:gd name="adj1" fmla="val 9174228"/>
              <a:gd name="adj2" fmla="val 220067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85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izquierda 4"/>
          <p:cNvSpPr/>
          <p:nvPr/>
        </p:nvSpPr>
        <p:spPr>
          <a:xfrm>
            <a:off x="266006" y="116378"/>
            <a:ext cx="11321935" cy="6567055"/>
          </a:xfrm>
          <a:prstGeom prst="leftArrow">
            <a:avLst>
              <a:gd name="adj1" fmla="val 50000"/>
              <a:gd name="adj2" fmla="val 88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68542" y="2742566"/>
            <a:ext cx="4531822" cy="1325563"/>
          </a:xfrm>
        </p:spPr>
        <p:txBody>
          <a:bodyPr>
            <a:noAutofit/>
          </a:bodyPr>
          <a:lstStyle/>
          <a:p>
            <a:r>
              <a:rPr lang="es-ES" sz="4800" b="1" dirty="0" smtClean="0"/>
              <a:t>QUE TU</a:t>
            </a:r>
            <a:br>
              <a:rPr lang="es-ES" sz="4800" b="1" dirty="0" smtClean="0"/>
            </a:br>
            <a:r>
              <a:rPr lang="es-ES" sz="4800" b="1" dirty="0" smtClean="0"/>
              <a:t>VIDA</a:t>
            </a:r>
            <a:br>
              <a:rPr lang="es-ES" sz="4800" b="1" dirty="0" smtClean="0"/>
            </a:br>
            <a:r>
              <a:rPr lang="es-ES" sz="4800" b="1" dirty="0" smtClean="0"/>
              <a:t>NO</a:t>
            </a:r>
            <a:br>
              <a:rPr lang="es-ES" sz="4800" b="1" dirty="0" smtClean="0"/>
            </a:br>
            <a:r>
              <a:rPr lang="es-ES" sz="4800" b="1" dirty="0" smtClean="0"/>
              <a:t>SEA</a:t>
            </a:r>
            <a:br>
              <a:rPr lang="es-ES" sz="4800" b="1" dirty="0" smtClean="0"/>
            </a:br>
            <a:r>
              <a:rPr lang="es-ES" sz="4800" b="1" dirty="0" smtClean="0"/>
              <a:t>FUGAZ</a:t>
            </a:r>
            <a:endParaRPr lang="es-ES" sz="4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9" y="1274734"/>
            <a:ext cx="6693131" cy="4760306"/>
          </a:xfrm>
        </p:spPr>
      </p:pic>
      <p:cxnSp>
        <p:nvCxnSpPr>
          <p:cNvPr id="7" name="Conector recto 6"/>
          <p:cNvCxnSpPr/>
          <p:nvPr/>
        </p:nvCxnSpPr>
        <p:spPr>
          <a:xfrm flipV="1">
            <a:off x="133004" y="565265"/>
            <a:ext cx="11737571" cy="3325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266006" y="6184669"/>
            <a:ext cx="11321935" cy="99753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937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/>
          <p:cNvSpPr/>
          <p:nvPr/>
        </p:nvSpPr>
        <p:spPr>
          <a:xfrm>
            <a:off x="149631" y="565265"/>
            <a:ext cx="5486400" cy="5885411"/>
          </a:xfrm>
          <a:prstGeom prst="parallelogram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1" y="365125"/>
            <a:ext cx="5784272" cy="6201929"/>
          </a:xfrm>
        </p:spPr>
      </p:pic>
      <p:sp>
        <p:nvSpPr>
          <p:cNvPr id="5" name="Rectángulo 4"/>
          <p:cNvSpPr/>
          <p:nvPr/>
        </p:nvSpPr>
        <p:spPr>
          <a:xfrm>
            <a:off x="1213658" y="1342430"/>
            <a:ext cx="3407690" cy="42473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0934"/>
                <a:gd name="adj2" fmla="val 0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SUFRIMIENTO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 MENOR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 EL DE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LOS DEMÁS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6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69" y="823956"/>
            <a:ext cx="10545618" cy="5305728"/>
          </a:xfrm>
        </p:spPr>
      </p:pic>
      <p:sp>
        <p:nvSpPr>
          <p:cNvPr id="5" name="Rectángulo 4"/>
          <p:cNvSpPr/>
          <p:nvPr/>
        </p:nvSpPr>
        <p:spPr>
          <a:xfrm>
            <a:off x="1463040" y="1330036"/>
            <a:ext cx="8794865" cy="11804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3779" y="1257458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CUIDA con ESMERO el DINERO</a:t>
            </a:r>
            <a:endParaRPr lang="es-E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3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73342" y="2493184"/>
            <a:ext cx="311865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LA 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VIDA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PRECISA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DE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POCO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8"/>
          <a:stretch/>
        </p:blipFill>
        <p:spPr>
          <a:xfrm>
            <a:off x="671947" y="1180406"/>
            <a:ext cx="7524402" cy="4588626"/>
          </a:xfrm>
        </p:spPr>
      </p:pic>
      <p:sp>
        <p:nvSpPr>
          <p:cNvPr id="5" name="Rectángulo 4"/>
          <p:cNvSpPr/>
          <p:nvPr/>
        </p:nvSpPr>
        <p:spPr>
          <a:xfrm>
            <a:off x="349135" y="947651"/>
            <a:ext cx="11587941" cy="507076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5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133</Words>
  <Application>Microsoft Office PowerPoint</Application>
  <PresentationFormat>Panorámica</PresentationFormat>
  <Paragraphs>50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Aharoni</vt:lpstr>
      <vt:lpstr>Arial</vt:lpstr>
      <vt:lpstr>Arial Black</vt:lpstr>
      <vt:lpstr>Arial Narrow</vt:lpstr>
      <vt:lpstr>Bauhaus 93</vt:lpstr>
      <vt:lpstr>Bernard MT Condensed</vt:lpstr>
      <vt:lpstr>Bodoni MT Black</vt:lpstr>
      <vt:lpstr>Bodoni MT Condensed</vt:lpstr>
      <vt:lpstr>Calibri</vt:lpstr>
      <vt:lpstr>Calibri Light</vt:lpstr>
      <vt:lpstr>MV Boli</vt:lpstr>
      <vt:lpstr>Segoe Print</vt:lpstr>
      <vt:lpstr>Showcard Gothic</vt:lpstr>
      <vt:lpstr>Tema de Office</vt:lpstr>
      <vt:lpstr>Mensajes e imágenes</vt:lpstr>
      <vt:lpstr>SI PERDONAS TENDRÁS AMIGOS</vt:lpstr>
      <vt:lpstr>Pide al Señor ser humano</vt:lpstr>
      <vt:lpstr>ABIERTOS LOS OJOS PARA VER LA V E R D A D </vt:lpstr>
      <vt:lpstr>Presentación de PowerPoint</vt:lpstr>
      <vt:lpstr>QUE TU VIDA NO SEA FUGAZ</vt:lpstr>
      <vt:lpstr>Presentación de PowerPoint</vt:lpstr>
      <vt:lpstr>CUIDA con ESMERO el DINERO</vt:lpstr>
      <vt:lpstr>LA  VIDA PRECISA DE POCO</vt:lpstr>
      <vt:lpstr>LOS POBRES SON MÁS GENERSOS QUE TÚ</vt:lpstr>
      <vt:lpstr>PON TALANTE A LA HUMANIDAD</vt:lpstr>
      <vt:lpstr>ESFUERZO EN  VER LO BUENO DE LOS DEMÁS</vt:lpstr>
      <vt:lpstr>Presentación de PowerPoint</vt:lpstr>
      <vt:lpstr>SIEMPRE AGRADECIENDO LOS DONES</vt:lpstr>
      <vt:lpstr>PIENSA, REZA, TE SOSEGARÁS</vt:lpstr>
      <vt:lpstr>MUCHAS VECES SOMOS NIÑOS, ¿No te parece?</vt:lpstr>
      <vt:lpstr>ACEPTA la VEJEZ, ¡PLENITUD de VIDA!</vt:lpstr>
      <vt:lpstr>PIDE a DIOS TENER SERENIDAD</vt:lpstr>
      <vt:lpstr>Melodía ha de ser tu VIDA</vt:lpstr>
      <vt:lpstr>¡ BELLA NATURALEZA !</vt:lpstr>
      <vt:lpstr>SEAMOS CAMINO  de ESPERANZA</vt:lpstr>
      <vt:lpstr>Presentación de PowerPoint</vt:lpstr>
      <vt:lpstr>Como roca debe ser tu  F E</vt:lpstr>
      <vt:lpstr>LA VIDA ME HACE SENTIR LA ALEGRÍA</vt:lpstr>
      <vt:lpstr>SIEMPRE CAMINANDO HACIA EL BIEN</vt:lpstr>
      <vt:lpstr>PROYECTA LA VIDA A  D I O S</vt:lpstr>
      <vt:lpstr>¡ Sorpréndeme oh Señor !</vt:lpstr>
      <vt:lpstr>ANTICIPA el CIELO CON la VIRTUD</vt:lpstr>
      <vt:lpstr>Presentación de PowerPoint</vt:lpstr>
      <vt:lpstr>EL SEÑOR  SIEMPRE  ESPERA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Mensajes e imágenes</dc:title>
  <dc:creator>JOSE SOLER MATAIX</dc:creator>
  <cp:lastModifiedBy>José Soler Mataix</cp:lastModifiedBy>
  <cp:revision>22</cp:revision>
  <dcterms:created xsi:type="dcterms:W3CDTF">2014-06-14T17:49:28Z</dcterms:created>
  <dcterms:modified xsi:type="dcterms:W3CDTF">2014-06-23T06:37:01Z</dcterms:modified>
</cp:coreProperties>
</file>